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6" r:id="rId1"/>
  </p:sldMasterIdLst>
  <p:notesMasterIdLst>
    <p:notesMasterId r:id="rId23"/>
  </p:notesMasterIdLst>
  <p:handoutMasterIdLst>
    <p:handoutMasterId r:id="rId24"/>
  </p:handoutMasterIdLst>
  <p:sldIdLst>
    <p:sldId id="256" r:id="rId2"/>
    <p:sldId id="396" r:id="rId3"/>
    <p:sldId id="368" r:id="rId4"/>
    <p:sldId id="392" r:id="rId5"/>
    <p:sldId id="397" r:id="rId6"/>
    <p:sldId id="362" r:id="rId7"/>
    <p:sldId id="373" r:id="rId8"/>
    <p:sldId id="363" r:id="rId9"/>
    <p:sldId id="435" r:id="rId10"/>
    <p:sldId id="433" r:id="rId11"/>
    <p:sldId id="398" r:id="rId12"/>
    <p:sldId id="430" r:id="rId13"/>
    <p:sldId id="400" r:id="rId14"/>
    <p:sldId id="306" r:id="rId15"/>
    <p:sldId id="429" r:id="rId16"/>
    <p:sldId id="399" r:id="rId17"/>
    <p:sldId id="385" r:id="rId18"/>
    <p:sldId id="434" r:id="rId19"/>
    <p:sldId id="438" r:id="rId20"/>
    <p:sldId id="437" r:id="rId21"/>
    <p:sldId id="387" r:id="rId22"/>
  </p:sldIdLst>
  <p:sldSz cx="9144000" cy="6858000" type="screen4x3"/>
  <p:notesSz cx="6858000" cy="9144000"/>
  <p:defaultTextStyle>
    <a:defPPr>
      <a:defRPr lang="en-US"/>
    </a:defPPr>
    <a:lvl1pPr algn="l" defTabSz="432465" rtl="0" fontAlgn="base">
      <a:spcBef>
        <a:spcPct val="0"/>
      </a:spcBef>
      <a:spcAft>
        <a:spcPct val="0"/>
      </a:spcAft>
      <a:defRPr kern="1200">
        <a:solidFill>
          <a:schemeClr val="tx1"/>
        </a:solidFill>
        <a:latin typeface="Arial" pitchFamily="34" charset="0"/>
        <a:ea typeface="Geneva"/>
        <a:cs typeface="Geneva"/>
      </a:defRPr>
    </a:lvl1pPr>
    <a:lvl2pPr marL="432465" algn="l" defTabSz="432465" rtl="0" fontAlgn="base">
      <a:spcBef>
        <a:spcPct val="0"/>
      </a:spcBef>
      <a:spcAft>
        <a:spcPct val="0"/>
      </a:spcAft>
      <a:defRPr kern="1200">
        <a:solidFill>
          <a:schemeClr val="tx1"/>
        </a:solidFill>
        <a:latin typeface="Arial" pitchFamily="34" charset="0"/>
        <a:ea typeface="Geneva"/>
        <a:cs typeface="Geneva"/>
      </a:defRPr>
    </a:lvl2pPr>
    <a:lvl3pPr marL="864931" algn="l" defTabSz="432465" rtl="0" fontAlgn="base">
      <a:spcBef>
        <a:spcPct val="0"/>
      </a:spcBef>
      <a:spcAft>
        <a:spcPct val="0"/>
      </a:spcAft>
      <a:defRPr kern="1200">
        <a:solidFill>
          <a:schemeClr val="tx1"/>
        </a:solidFill>
        <a:latin typeface="Arial" pitchFamily="34" charset="0"/>
        <a:ea typeface="Geneva"/>
        <a:cs typeface="Geneva"/>
      </a:defRPr>
    </a:lvl3pPr>
    <a:lvl4pPr marL="1297396" algn="l" defTabSz="432465" rtl="0" fontAlgn="base">
      <a:spcBef>
        <a:spcPct val="0"/>
      </a:spcBef>
      <a:spcAft>
        <a:spcPct val="0"/>
      </a:spcAft>
      <a:defRPr kern="1200">
        <a:solidFill>
          <a:schemeClr val="tx1"/>
        </a:solidFill>
        <a:latin typeface="Arial" pitchFamily="34" charset="0"/>
        <a:ea typeface="Geneva"/>
        <a:cs typeface="Geneva"/>
      </a:defRPr>
    </a:lvl4pPr>
    <a:lvl5pPr marL="1729862" algn="l" defTabSz="432465" rtl="0" fontAlgn="base">
      <a:spcBef>
        <a:spcPct val="0"/>
      </a:spcBef>
      <a:spcAft>
        <a:spcPct val="0"/>
      </a:spcAft>
      <a:defRPr kern="1200">
        <a:solidFill>
          <a:schemeClr val="tx1"/>
        </a:solidFill>
        <a:latin typeface="Arial" pitchFamily="34" charset="0"/>
        <a:ea typeface="Geneva"/>
        <a:cs typeface="Geneva"/>
      </a:defRPr>
    </a:lvl5pPr>
    <a:lvl6pPr marL="2162327" algn="l" defTabSz="864931" rtl="0" eaLnBrk="1" latinLnBrk="0" hangingPunct="1">
      <a:defRPr kern="1200">
        <a:solidFill>
          <a:schemeClr val="tx1"/>
        </a:solidFill>
        <a:latin typeface="Arial" pitchFamily="34" charset="0"/>
        <a:ea typeface="Geneva"/>
        <a:cs typeface="Geneva"/>
      </a:defRPr>
    </a:lvl6pPr>
    <a:lvl7pPr marL="2594793" algn="l" defTabSz="864931" rtl="0" eaLnBrk="1" latinLnBrk="0" hangingPunct="1">
      <a:defRPr kern="1200">
        <a:solidFill>
          <a:schemeClr val="tx1"/>
        </a:solidFill>
        <a:latin typeface="Arial" pitchFamily="34" charset="0"/>
        <a:ea typeface="Geneva"/>
        <a:cs typeface="Geneva"/>
      </a:defRPr>
    </a:lvl7pPr>
    <a:lvl8pPr marL="3027258" algn="l" defTabSz="864931" rtl="0" eaLnBrk="1" latinLnBrk="0" hangingPunct="1">
      <a:defRPr kern="1200">
        <a:solidFill>
          <a:schemeClr val="tx1"/>
        </a:solidFill>
        <a:latin typeface="Arial" pitchFamily="34" charset="0"/>
        <a:ea typeface="Geneva"/>
        <a:cs typeface="Geneva"/>
      </a:defRPr>
    </a:lvl8pPr>
    <a:lvl9pPr marL="3459724" algn="l" defTabSz="864931" rtl="0" eaLnBrk="1" latinLnBrk="0" hangingPunct="1">
      <a:defRPr kern="1200">
        <a:solidFill>
          <a:schemeClr val="tx1"/>
        </a:solidFill>
        <a:latin typeface="Arial" pitchFamily="34" charset="0"/>
        <a:ea typeface="Geneva"/>
        <a:cs typeface="Geneva"/>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itilola Williams-Davies" initials="TWD" lastIdx="12" clrIdx="0"/>
  <p:cmAuthor id="1" name="John Ray" initials="JR" lastIdx="2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C00000"/>
    <a:srgbClr val="FFB3B3"/>
    <a:srgbClr val="C7CBD4"/>
    <a:srgbClr val="0098DB"/>
    <a:srgbClr val="A4AEB5"/>
    <a:srgbClr val="4BD1F8"/>
    <a:srgbClr val="4FC1EE"/>
    <a:srgbClr val="43A2E8"/>
    <a:srgbClr val="D8E6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35" autoAdjust="0"/>
    <p:restoredTop sz="83967" autoAdjust="0"/>
  </p:normalViewPr>
  <p:slideViewPr>
    <p:cSldViewPr snapToObjects="1">
      <p:cViewPr varScale="1">
        <p:scale>
          <a:sx n="64" d="100"/>
          <a:sy n="64" d="100"/>
        </p:scale>
        <p:origin x="1544" y="3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Objects="1">
      <p:cViewPr>
        <p:scale>
          <a:sx n="125" d="100"/>
          <a:sy n="125" d="100"/>
        </p:scale>
        <p:origin x="-126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image" Target="../media/image11.jpg"/><Relationship Id="rId4" Type="http://schemas.openxmlformats.org/officeDocument/2006/relationships/image" Target="../media/image14.gif"/></Relationships>
</file>

<file path=ppt/diagrams/_rels/drawing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image" Target="../media/image11.jpg"/><Relationship Id="rId4" Type="http://schemas.openxmlformats.org/officeDocument/2006/relationships/image" Target="../media/image14.gi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60954E-A7C9-4CD5-AF31-89E656BABFB5}"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US"/>
        </a:p>
      </dgm:t>
    </dgm:pt>
    <dgm:pt modelId="{A990F195-7DD5-41E7-AA1A-FAEC434546BC}">
      <dgm:prSet phldrT="[Text]"/>
      <dgm:spPr/>
      <dgm:t>
        <a:bodyPr/>
        <a:lstStyle/>
        <a:p>
          <a:r>
            <a:rPr lang="en-US" dirty="0"/>
            <a:t>SCS/UPD</a:t>
          </a:r>
        </a:p>
      </dgm:t>
    </dgm:pt>
    <dgm:pt modelId="{D7B3F19D-5ED1-41D3-9F2E-5129E12CF241}" type="parTrans" cxnId="{7C44B41C-A7EA-4DB4-9D42-BC07B88AC807}">
      <dgm:prSet/>
      <dgm:spPr/>
      <dgm:t>
        <a:bodyPr/>
        <a:lstStyle/>
        <a:p>
          <a:endParaRPr lang="en-US"/>
        </a:p>
      </dgm:t>
    </dgm:pt>
    <dgm:pt modelId="{82DB13E4-FE8F-4742-B1E0-974E7855E943}" type="sibTrans" cxnId="{7C44B41C-A7EA-4DB4-9D42-BC07B88AC807}">
      <dgm:prSet/>
      <dgm:spPr/>
      <dgm:t>
        <a:bodyPr/>
        <a:lstStyle/>
        <a:p>
          <a:endParaRPr lang="en-US"/>
        </a:p>
      </dgm:t>
    </dgm:pt>
    <dgm:pt modelId="{90EB0C0D-E0E7-4253-9A31-A7578C710371}">
      <dgm:prSet phldrT="[Text]"/>
      <dgm:spPr>
        <a:solidFill>
          <a:schemeClr val="accent1"/>
        </a:solidFill>
      </dgm:spPr>
      <dgm:t>
        <a:bodyPr/>
        <a:lstStyle/>
        <a:p>
          <a:r>
            <a:rPr lang="en-US" dirty="0"/>
            <a:t>School Trainer</a:t>
          </a:r>
        </a:p>
      </dgm:t>
    </dgm:pt>
    <dgm:pt modelId="{7B47EE99-D87C-4235-ACDD-5626CCA366A9}" type="parTrans" cxnId="{3751C3A2-B785-49F5-9748-8AD3EA98A431}">
      <dgm:prSet/>
      <dgm:spPr/>
      <dgm:t>
        <a:bodyPr/>
        <a:lstStyle/>
        <a:p>
          <a:endParaRPr lang="en-US"/>
        </a:p>
      </dgm:t>
    </dgm:pt>
    <dgm:pt modelId="{ABEC859E-8825-4801-A476-A31272470673}" type="sibTrans" cxnId="{3751C3A2-B785-49F5-9748-8AD3EA98A431}">
      <dgm:prSet/>
      <dgm:spPr/>
      <dgm:t>
        <a:bodyPr/>
        <a:lstStyle/>
        <a:p>
          <a:endParaRPr lang="en-US"/>
        </a:p>
      </dgm:t>
    </dgm:pt>
    <dgm:pt modelId="{18B1D6E1-09C6-4D91-92EB-EB00C65FBFE9}">
      <dgm:prSet phldrT="[Text]"/>
      <dgm:spPr>
        <a:solidFill>
          <a:schemeClr val="accent2"/>
        </a:solidFill>
      </dgm:spPr>
      <dgm:t>
        <a:bodyPr/>
        <a:lstStyle/>
        <a:p>
          <a:r>
            <a:rPr lang="en-US" dirty="0"/>
            <a:t>School Administrator(s)</a:t>
          </a:r>
        </a:p>
      </dgm:t>
    </dgm:pt>
    <dgm:pt modelId="{1FE4D4A1-378E-471A-86CA-BEC5DA1E4071}" type="parTrans" cxnId="{7E54FF6E-B98B-4783-A2A6-C9E8570C1CBD}">
      <dgm:prSet/>
      <dgm:spPr/>
      <dgm:t>
        <a:bodyPr/>
        <a:lstStyle/>
        <a:p>
          <a:endParaRPr lang="en-US"/>
        </a:p>
      </dgm:t>
    </dgm:pt>
    <dgm:pt modelId="{1ECB881A-2968-4D96-BFF3-9BF440373135}" type="sibTrans" cxnId="{7E54FF6E-B98B-4783-A2A6-C9E8570C1CBD}">
      <dgm:prSet/>
      <dgm:spPr/>
      <dgm:t>
        <a:bodyPr/>
        <a:lstStyle/>
        <a:p>
          <a:endParaRPr lang="en-US"/>
        </a:p>
      </dgm:t>
    </dgm:pt>
    <dgm:pt modelId="{483B2A18-89EC-44F3-B141-1F6D7CC18EC2}">
      <dgm:prSet phldrT="[Text]"/>
      <dgm:spPr>
        <a:solidFill>
          <a:schemeClr val="accent2"/>
        </a:solidFill>
      </dgm:spPr>
      <dgm:t>
        <a:bodyPr/>
        <a:lstStyle/>
        <a:p>
          <a:r>
            <a:rPr lang="en-US" dirty="0"/>
            <a:t>Teachers</a:t>
          </a:r>
        </a:p>
      </dgm:t>
    </dgm:pt>
    <dgm:pt modelId="{B0233FDF-D020-4AB1-A33C-3FC13D151EFE}" type="parTrans" cxnId="{FB2041E8-03D9-42DB-AD6A-66724852947E}">
      <dgm:prSet/>
      <dgm:spPr/>
      <dgm:t>
        <a:bodyPr/>
        <a:lstStyle/>
        <a:p>
          <a:endParaRPr lang="en-US"/>
        </a:p>
      </dgm:t>
    </dgm:pt>
    <dgm:pt modelId="{642009B0-AE50-44A9-81CC-2305BE0609B9}" type="sibTrans" cxnId="{FB2041E8-03D9-42DB-AD6A-66724852947E}">
      <dgm:prSet/>
      <dgm:spPr/>
      <dgm:t>
        <a:bodyPr/>
        <a:lstStyle/>
        <a:p>
          <a:endParaRPr lang="en-US"/>
        </a:p>
      </dgm:t>
    </dgm:pt>
    <dgm:pt modelId="{B9E501FA-1BDC-45B7-92BC-DA6B4B346FED}" type="pres">
      <dgm:prSet presAssocID="{6C60954E-A7C9-4CD5-AF31-89E656BABFB5}" presName="hierChild1" presStyleCnt="0">
        <dgm:presLayoutVars>
          <dgm:orgChart val="1"/>
          <dgm:chPref val="1"/>
          <dgm:dir/>
          <dgm:animOne val="branch"/>
          <dgm:animLvl val="lvl"/>
          <dgm:resizeHandles/>
        </dgm:presLayoutVars>
      </dgm:prSet>
      <dgm:spPr/>
    </dgm:pt>
    <dgm:pt modelId="{1980267D-9528-4879-B4DF-8733CD0D0FFB}" type="pres">
      <dgm:prSet presAssocID="{A990F195-7DD5-41E7-AA1A-FAEC434546BC}" presName="hierRoot1" presStyleCnt="0">
        <dgm:presLayoutVars>
          <dgm:hierBranch val="init"/>
        </dgm:presLayoutVars>
      </dgm:prSet>
      <dgm:spPr/>
    </dgm:pt>
    <dgm:pt modelId="{5157A35A-91AD-4081-AD4E-F5101075F3FD}" type="pres">
      <dgm:prSet presAssocID="{A990F195-7DD5-41E7-AA1A-FAEC434546BC}" presName="rootComposite1" presStyleCnt="0"/>
      <dgm:spPr/>
    </dgm:pt>
    <dgm:pt modelId="{E3ACBC08-E21C-41B7-8601-A85C8D3DFE31}" type="pres">
      <dgm:prSet presAssocID="{A990F195-7DD5-41E7-AA1A-FAEC434546BC}" presName="rootText1" presStyleLbl="node0" presStyleIdx="0" presStyleCnt="1">
        <dgm:presLayoutVars>
          <dgm:chPref val="3"/>
        </dgm:presLayoutVars>
      </dgm:prSet>
      <dgm:spPr/>
    </dgm:pt>
    <dgm:pt modelId="{F4F9B46A-DF1B-402D-B1EB-E26B7BE944AF}" type="pres">
      <dgm:prSet presAssocID="{A990F195-7DD5-41E7-AA1A-FAEC434546BC}" presName="rootConnector1" presStyleLbl="node1" presStyleIdx="0" presStyleCnt="0"/>
      <dgm:spPr/>
    </dgm:pt>
    <dgm:pt modelId="{E91D9BF6-E8A9-4272-926C-075ADDBCB9FD}" type="pres">
      <dgm:prSet presAssocID="{A990F195-7DD5-41E7-AA1A-FAEC434546BC}" presName="hierChild2" presStyleCnt="0"/>
      <dgm:spPr/>
    </dgm:pt>
    <dgm:pt modelId="{B54AED66-DDAC-4F52-A5C2-6C5F19278A14}" type="pres">
      <dgm:prSet presAssocID="{7B47EE99-D87C-4235-ACDD-5626CCA366A9}" presName="Name64" presStyleLbl="parChTrans1D2" presStyleIdx="0" presStyleCnt="1"/>
      <dgm:spPr/>
    </dgm:pt>
    <dgm:pt modelId="{85CC7E52-9EE0-4049-9639-75B73614ADEA}" type="pres">
      <dgm:prSet presAssocID="{90EB0C0D-E0E7-4253-9A31-A7578C710371}" presName="hierRoot2" presStyleCnt="0">
        <dgm:presLayoutVars>
          <dgm:hierBranch val="init"/>
        </dgm:presLayoutVars>
      </dgm:prSet>
      <dgm:spPr/>
    </dgm:pt>
    <dgm:pt modelId="{7FE0A5F8-C9BF-49F0-B046-5B3BD8F0BA02}" type="pres">
      <dgm:prSet presAssocID="{90EB0C0D-E0E7-4253-9A31-A7578C710371}" presName="rootComposite" presStyleCnt="0"/>
      <dgm:spPr/>
    </dgm:pt>
    <dgm:pt modelId="{F42C2986-4F51-4A61-9A38-E7859EA81532}" type="pres">
      <dgm:prSet presAssocID="{90EB0C0D-E0E7-4253-9A31-A7578C710371}" presName="rootText" presStyleLbl="node2" presStyleIdx="0" presStyleCnt="1">
        <dgm:presLayoutVars>
          <dgm:chPref val="3"/>
        </dgm:presLayoutVars>
      </dgm:prSet>
      <dgm:spPr/>
    </dgm:pt>
    <dgm:pt modelId="{581751EF-EEFB-4C59-AB56-CFF3E65B0C86}" type="pres">
      <dgm:prSet presAssocID="{90EB0C0D-E0E7-4253-9A31-A7578C710371}" presName="rootConnector" presStyleLbl="node2" presStyleIdx="0" presStyleCnt="1"/>
      <dgm:spPr/>
    </dgm:pt>
    <dgm:pt modelId="{212EE5EA-C56A-4568-8E6E-CE76DA5AF893}" type="pres">
      <dgm:prSet presAssocID="{90EB0C0D-E0E7-4253-9A31-A7578C710371}" presName="hierChild4" presStyleCnt="0"/>
      <dgm:spPr/>
    </dgm:pt>
    <dgm:pt modelId="{62D6E48D-F8A1-45C3-A886-E3B6C258204E}" type="pres">
      <dgm:prSet presAssocID="{1FE4D4A1-378E-471A-86CA-BEC5DA1E4071}" presName="Name64" presStyleLbl="parChTrans1D3" presStyleIdx="0" presStyleCnt="2"/>
      <dgm:spPr/>
    </dgm:pt>
    <dgm:pt modelId="{F5B846EB-562A-4794-BFBE-E0ABAC347B26}" type="pres">
      <dgm:prSet presAssocID="{18B1D6E1-09C6-4D91-92EB-EB00C65FBFE9}" presName="hierRoot2" presStyleCnt="0">
        <dgm:presLayoutVars>
          <dgm:hierBranch val="init"/>
        </dgm:presLayoutVars>
      </dgm:prSet>
      <dgm:spPr/>
    </dgm:pt>
    <dgm:pt modelId="{2D2F4177-B509-48D2-92D6-4728AEE5156F}" type="pres">
      <dgm:prSet presAssocID="{18B1D6E1-09C6-4D91-92EB-EB00C65FBFE9}" presName="rootComposite" presStyleCnt="0"/>
      <dgm:spPr/>
    </dgm:pt>
    <dgm:pt modelId="{B69BAE29-73FC-44BC-B9C1-530F1812E409}" type="pres">
      <dgm:prSet presAssocID="{18B1D6E1-09C6-4D91-92EB-EB00C65FBFE9}" presName="rootText" presStyleLbl="node3" presStyleIdx="0" presStyleCnt="2">
        <dgm:presLayoutVars>
          <dgm:chPref val="3"/>
        </dgm:presLayoutVars>
      </dgm:prSet>
      <dgm:spPr/>
    </dgm:pt>
    <dgm:pt modelId="{729B142B-E1E5-4CA6-B112-9C5B2EA22914}" type="pres">
      <dgm:prSet presAssocID="{18B1D6E1-09C6-4D91-92EB-EB00C65FBFE9}" presName="rootConnector" presStyleLbl="node3" presStyleIdx="0" presStyleCnt="2"/>
      <dgm:spPr/>
    </dgm:pt>
    <dgm:pt modelId="{511E534C-4576-48BD-9ACB-61B198EB8912}" type="pres">
      <dgm:prSet presAssocID="{18B1D6E1-09C6-4D91-92EB-EB00C65FBFE9}" presName="hierChild4" presStyleCnt="0"/>
      <dgm:spPr/>
    </dgm:pt>
    <dgm:pt modelId="{8C3B1BAE-A182-4F7B-B08C-0AC811F7BF67}" type="pres">
      <dgm:prSet presAssocID="{18B1D6E1-09C6-4D91-92EB-EB00C65FBFE9}" presName="hierChild5" presStyleCnt="0"/>
      <dgm:spPr/>
    </dgm:pt>
    <dgm:pt modelId="{EA81197F-E3D5-4D69-8B4E-C70F05FF6A1F}" type="pres">
      <dgm:prSet presAssocID="{B0233FDF-D020-4AB1-A33C-3FC13D151EFE}" presName="Name64" presStyleLbl="parChTrans1D3" presStyleIdx="1" presStyleCnt="2"/>
      <dgm:spPr/>
    </dgm:pt>
    <dgm:pt modelId="{DC92FFC4-B584-4473-B256-C56556E3C0D0}" type="pres">
      <dgm:prSet presAssocID="{483B2A18-89EC-44F3-B141-1F6D7CC18EC2}" presName="hierRoot2" presStyleCnt="0">
        <dgm:presLayoutVars>
          <dgm:hierBranch val="init"/>
        </dgm:presLayoutVars>
      </dgm:prSet>
      <dgm:spPr/>
    </dgm:pt>
    <dgm:pt modelId="{0ECB55EC-1673-495A-96CB-C4186181B822}" type="pres">
      <dgm:prSet presAssocID="{483B2A18-89EC-44F3-B141-1F6D7CC18EC2}" presName="rootComposite" presStyleCnt="0"/>
      <dgm:spPr/>
    </dgm:pt>
    <dgm:pt modelId="{3E4CE511-8264-4E13-ADD5-B31B04CF3CAE}" type="pres">
      <dgm:prSet presAssocID="{483B2A18-89EC-44F3-B141-1F6D7CC18EC2}" presName="rootText" presStyleLbl="node3" presStyleIdx="1" presStyleCnt="2">
        <dgm:presLayoutVars>
          <dgm:chPref val="3"/>
        </dgm:presLayoutVars>
      </dgm:prSet>
      <dgm:spPr/>
    </dgm:pt>
    <dgm:pt modelId="{26C3234E-BE12-4989-89D8-264E95939A3E}" type="pres">
      <dgm:prSet presAssocID="{483B2A18-89EC-44F3-B141-1F6D7CC18EC2}" presName="rootConnector" presStyleLbl="node3" presStyleIdx="1" presStyleCnt="2"/>
      <dgm:spPr/>
    </dgm:pt>
    <dgm:pt modelId="{E9E6F93E-7FC1-4F19-8B94-98FCB9C8F1C4}" type="pres">
      <dgm:prSet presAssocID="{483B2A18-89EC-44F3-B141-1F6D7CC18EC2}" presName="hierChild4" presStyleCnt="0"/>
      <dgm:spPr/>
    </dgm:pt>
    <dgm:pt modelId="{8D7EB64F-CF26-4B2D-9B47-E96904EA35C6}" type="pres">
      <dgm:prSet presAssocID="{483B2A18-89EC-44F3-B141-1F6D7CC18EC2}" presName="hierChild5" presStyleCnt="0"/>
      <dgm:spPr/>
    </dgm:pt>
    <dgm:pt modelId="{9E02B7D9-E852-46B7-A264-37CF57B795A4}" type="pres">
      <dgm:prSet presAssocID="{90EB0C0D-E0E7-4253-9A31-A7578C710371}" presName="hierChild5" presStyleCnt="0"/>
      <dgm:spPr/>
    </dgm:pt>
    <dgm:pt modelId="{A84F6B3D-4996-4C0C-9C89-CE55EC75213D}" type="pres">
      <dgm:prSet presAssocID="{A990F195-7DD5-41E7-AA1A-FAEC434546BC}" presName="hierChild3" presStyleCnt="0"/>
      <dgm:spPr/>
    </dgm:pt>
  </dgm:ptLst>
  <dgm:cxnLst>
    <dgm:cxn modelId="{3751C3A2-B785-49F5-9748-8AD3EA98A431}" srcId="{A990F195-7DD5-41E7-AA1A-FAEC434546BC}" destId="{90EB0C0D-E0E7-4253-9A31-A7578C710371}" srcOrd="0" destOrd="0" parTransId="{7B47EE99-D87C-4235-ACDD-5626CCA366A9}" sibTransId="{ABEC859E-8825-4801-A476-A31272470673}"/>
    <dgm:cxn modelId="{3E3DED27-F70C-4D34-A41D-5EECE13F0C10}" type="presOf" srcId="{483B2A18-89EC-44F3-B141-1F6D7CC18EC2}" destId="{3E4CE511-8264-4E13-ADD5-B31B04CF3CAE}" srcOrd="0" destOrd="0" presId="urn:microsoft.com/office/officeart/2009/3/layout/HorizontalOrganizationChart"/>
    <dgm:cxn modelId="{7E54FF6E-B98B-4783-A2A6-C9E8570C1CBD}" srcId="{90EB0C0D-E0E7-4253-9A31-A7578C710371}" destId="{18B1D6E1-09C6-4D91-92EB-EB00C65FBFE9}" srcOrd="0" destOrd="0" parTransId="{1FE4D4A1-378E-471A-86CA-BEC5DA1E4071}" sibTransId="{1ECB881A-2968-4D96-BFF3-9BF440373135}"/>
    <dgm:cxn modelId="{4BD065BE-CA40-4BEB-8C51-CBF13C1ACD03}" type="presOf" srcId="{18B1D6E1-09C6-4D91-92EB-EB00C65FBFE9}" destId="{B69BAE29-73FC-44BC-B9C1-530F1812E409}" srcOrd="0" destOrd="0" presId="urn:microsoft.com/office/officeart/2009/3/layout/HorizontalOrganizationChart"/>
    <dgm:cxn modelId="{03F8398F-E67F-4832-B82F-8F599F95FAEE}" type="presOf" srcId="{90EB0C0D-E0E7-4253-9A31-A7578C710371}" destId="{581751EF-EEFB-4C59-AB56-CFF3E65B0C86}" srcOrd="1" destOrd="0" presId="urn:microsoft.com/office/officeart/2009/3/layout/HorizontalOrganizationChart"/>
    <dgm:cxn modelId="{AD1BB997-2820-4168-A336-9C3465F4AAF1}" type="presOf" srcId="{A990F195-7DD5-41E7-AA1A-FAEC434546BC}" destId="{F4F9B46A-DF1B-402D-B1EB-E26B7BE944AF}" srcOrd="1" destOrd="0" presId="urn:microsoft.com/office/officeart/2009/3/layout/HorizontalOrganizationChart"/>
    <dgm:cxn modelId="{D408E4EF-1CBE-4E26-9455-93B2F6A9F706}" type="presOf" srcId="{18B1D6E1-09C6-4D91-92EB-EB00C65FBFE9}" destId="{729B142B-E1E5-4CA6-B112-9C5B2EA22914}" srcOrd="1" destOrd="0" presId="urn:microsoft.com/office/officeart/2009/3/layout/HorizontalOrganizationChart"/>
    <dgm:cxn modelId="{C2E19C23-BC67-462B-8279-84BF4499E9B7}" type="presOf" srcId="{A990F195-7DD5-41E7-AA1A-FAEC434546BC}" destId="{E3ACBC08-E21C-41B7-8601-A85C8D3DFE31}" srcOrd="0" destOrd="0" presId="urn:microsoft.com/office/officeart/2009/3/layout/HorizontalOrganizationChart"/>
    <dgm:cxn modelId="{7C44B41C-A7EA-4DB4-9D42-BC07B88AC807}" srcId="{6C60954E-A7C9-4CD5-AF31-89E656BABFB5}" destId="{A990F195-7DD5-41E7-AA1A-FAEC434546BC}" srcOrd="0" destOrd="0" parTransId="{D7B3F19D-5ED1-41D3-9F2E-5129E12CF241}" sibTransId="{82DB13E4-FE8F-4742-B1E0-974E7855E943}"/>
    <dgm:cxn modelId="{A088775E-7C83-4C92-B74E-D19F21BC2113}" type="presOf" srcId="{6C60954E-A7C9-4CD5-AF31-89E656BABFB5}" destId="{B9E501FA-1BDC-45B7-92BC-DA6B4B346FED}" srcOrd="0" destOrd="0" presId="urn:microsoft.com/office/officeart/2009/3/layout/HorizontalOrganizationChart"/>
    <dgm:cxn modelId="{FB2041E8-03D9-42DB-AD6A-66724852947E}" srcId="{90EB0C0D-E0E7-4253-9A31-A7578C710371}" destId="{483B2A18-89EC-44F3-B141-1F6D7CC18EC2}" srcOrd="1" destOrd="0" parTransId="{B0233FDF-D020-4AB1-A33C-3FC13D151EFE}" sibTransId="{642009B0-AE50-44A9-81CC-2305BE0609B9}"/>
    <dgm:cxn modelId="{59C65E5E-EF52-4AAA-8580-5C24B8C91685}" type="presOf" srcId="{1FE4D4A1-378E-471A-86CA-BEC5DA1E4071}" destId="{62D6E48D-F8A1-45C3-A886-E3B6C258204E}" srcOrd="0" destOrd="0" presId="urn:microsoft.com/office/officeart/2009/3/layout/HorizontalOrganizationChart"/>
    <dgm:cxn modelId="{810E6CE9-87EB-4FC5-99FE-DEA9D600EA56}" type="presOf" srcId="{7B47EE99-D87C-4235-ACDD-5626CCA366A9}" destId="{B54AED66-DDAC-4F52-A5C2-6C5F19278A14}" srcOrd="0" destOrd="0" presId="urn:microsoft.com/office/officeart/2009/3/layout/HorizontalOrganizationChart"/>
    <dgm:cxn modelId="{2ECE19E2-EF2B-40D0-957A-3CC6894AEDF6}" type="presOf" srcId="{483B2A18-89EC-44F3-B141-1F6D7CC18EC2}" destId="{26C3234E-BE12-4989-89D8-264E95939A3E}" srcOrd="1" destOrd="0" presId="urn:microsoft.com/office/officeart/2009/3/layout/HorizontalOrganizationChart"/>
    <dgm:cxn modelId="{435BE540-353E-4C56-8583-4BD9CD13E1A8}" type="presOf" srcId="{90EB0C0D-E0E7-4253-9A31-A7578C710371}" destId="{F42C2986-4F51-4A61-9A38-E7859EA81532}" srcOrd="0" destOrd="0" presId="urn:microsoft.com/office/officeart/2009/3/layout/HorizontalOrganizationChart"/>
    <dgm:cxn modelId="{E6F277CA-D995-4931-86E6-17F7FD7D6503}" type="presOf" srcId="{B0233FDF-D020-4AB1-A33C-3FC13D151EFE}" destId="{EA81197F-E3D5-4D69-8B4E-C70F05FF6A1F}" srcOrd="0" destOrd="0" presId="urn:microsoft.com/office/officeart/2009/3/layout/HorizontalOrganizationChart"/>
    <dgm:cxn modelId="{7683700D-D471-401A-A3FF-15099AB49386}" type="presParOf" srcId="{B9E501FA-1BDC-45B7-92BC-DA6B4B346FED}" destId="{1980267D-9528-4879-B4DF-8733CD0D0FFB}" srcOrd="0" destOrd="0" presId="urn:microsoft.com/office/officeart/2009/3/layout/HorizontalOrganizationChart"/>
    <dgm:cxn modelId="{02698AB3-3E75-4B8C-9BA6-C00409811543}" type="presParOf" srcId="{1980267D-9528-4879-B4DF-8733CD0D0FFB}" destId="{5157A35A-91AD-4081-AD4E-F5101075F3FD}" srcOrd="0" destOrd="0" presId="urn:microsoft.com/office/officeart/2009/3/layout/HorizontalOrganizationChart"/>
    <dgm:cxn modelId="{E9F13A67-FF29-4745-96C3-0DDB4ED39BDA}" type="presParOf" srcId="{5157A35A-91AD-4081-AD4E-F5101075F3FD}" destId="{E3ACBC08-E21C-41B7-8601-A85C8D3DFE31}" srcOrd="0" destOrd="0" presId="urn:microsoft.com/office/officeart/2009/3/layout/HorizontalOrganizationChart"/>
    <dgm:cxn modelId="{E63B95E8-234B-4CAC-9B2F-BAA91D223637}" type="presParOf" srcId="{5157A35A-91AD-4081-AD4E-F5101075F3FD}" destId="{F4F9B46A-DF1B-402D-B1EB-E26B7BE944AF}" srcOrd="1" destOrd="0" presId="urn:microsoft.com/office/officeart/2009/3/layout/HorizontalOrganizationChart"/>
    <dgm:cxn modelId="{853D0635-D13D-44C9-9A6F-2B5B2ADDF85B}" type="presParOf" srcId="{1980267D-9528-4879-B4DF-8733CD0D0FFB}" destId="{E91D9BF6-E8A9-4272-926C-075ADDBCB9FD}" srcOrd="1" destOrd="0" presId="urn:microsoft.com/office/officeart/2009/3/layout/HorizontalOrganizationChart"/>
    <dgm:cxn modelId="{4A258251-8800-4C96-AA58-289B4B45317C}" type="presParOf" srcId="{E91D9BF6-E8A9-4272-926C-075ADDBCB9FD}" destId="{B54AED66-DDAC-4F52-A5C2-6C5F19278A14}" srcOrd="0" destOrd="0" presId="urn:microsoft.com/office/officeart/2009/3/layout/HorizontalOrganizationChart"/>
    <dgm:cxn modelId="{A477E58A-AE11-4790-BF4A-8375646F4B14}" type="presParOf" srcId="{E91D9BF6-E8A9-4272-926C-075ADDBCB9FD}" destId="{85CC7E52-9EE0-4049-9639-75B73614ADEA}" srcOrd="1" destOrd="0" presId="urn:microsoft.com/office/officeart/2009/3/layout/HorizontalOrganizationChart"/>
    <dgm:cxn modelId="{FD674D15-D5FF-4FAF-9052-AF8501658469}" type="presParOf" srcId="{85CC7E52-9EE0-4049-9639-75B73614ADEA}" destId="{7FE0A5F8-C9BF-49F0-B046-5B3BD8F0BA02}" srcOrd="0" destOrd="0" presId="urn:microsoft.com/office/officeart/2009/3/layout/HorizontalOrganizationChart"/>
    <dgm:cxn modelId="{D9399552-B70A-4FE2-BB8D-33063E859E96}" type="presParOf" srcId="{7FE0A5F8-C9BF-49F0-B046-5B3BD8F0BA02}" destId="{F42C2986-4F51-4A61-9A38-E7859EA81532}" srcOrd="0" destOrd="0" presId="urn:microsoft.com/office/officeart/2009/3/layout/HorizontalOrganizationChart"/>
    <dgm:cxn modelId="{B8607678-0497-4E6C-A85D-24F857494CBA}" type="presParOf" srcId="{7FE0A5F8-C9BF-49F0-B046-5B3BD8F0BA02}" destId="{581751EF-EEFB-4C59-AB56-CFF3E65B0C86}" srcOrd="1" destOrd="0" presId="urn:microsoft.com/office/officeart/2009/3/layout/HorizontalOrganizationChart"/>
    <dgm:cxn modelId="{E7D0DA08-600C-4945-A30B-D16B75F245B7}" type="presParOf" srcId="{85CC7E52-9EE0-4049-9639-75B73614ADEA}" destId="{212EE5EA-C56A-4568-8E6E-CE76DA5AF893}" srcOrd="1" destOrd="0" presId="urn:microsoft.com/office/officeart/2009/3/layout/HorizontalOrganizationChart"/>
    <dgm:cxn modelId="{2D791E7D-4966-4228-AE20-30B4EF812836}" type="presParOf" srcId="{212EE5EA-C56A-4568-8E6E-CE76DA5AF893}" destId="{62D6E48D-F8A1-45C3-A886-E3B6C258204E}" srcOrd="0" destOrd="0" presId="urn:microsoft.com/office/officeart/2009/3/layout/HorizontalOrganizationChart"/>
    <dgm:cxn modelId="{918B0DFE-76E1-4897-9C2A-5C2B98D3C050}" type="presParOf" srcId="{212EE5EA-C56A-4568-8E6E-CE76DA5AF893}" destId="{F5B846EB-562A-4794-BFBE-E0ABAC347B26}" srcOrd="1" destOrd="0" presId="urn:microsoft.com/office/officeart/2009/3/layout/HorizontalOrganizationChart"/>
    <dgm:cxn modelId="{D9953ADA-8129-4721-8BAE-E59EBACE4803}" type="presParOf" srcId="{F5B846EB-562A-4794-BFBE-E0ABAC347B26}" destId="{2D2F4177-B509-48D2-92D6-4728AEE5156F}" srcOrd="0" destOrd="0" presId="urn:microsoft.com/office/officeart/2009/3/layout/HorizontalOrganizationChart"/>
    <dgm:cxn modelId="{D9183181-ACC7-4C65-B03D-6812419EE944}" type="presParOf" srcId="{2D2F4177-B509-48D2-92D6-4728AEE5156F}" destId="{B69BAE29-73FC-44BC-B9C1-530F1812E409}" srcOrd="0" destOrd="0" presId="urn:microsoft.com/office/officeart/2009/3/layout/HorizontalOrganizationChart"/>
    <dgm:cxn modelId="{094A3488-D04C-4952-BDAD-9DB583F41637}" type="presParOf" srcId="{2D2F4177-B509-48D2-92D6-4728AEE5156F}" destId="{729B142B-E1E5-4CA6-B112-9C5B2EA22914}" srcOrd="1" destOrd="0" presId="urn:microsoft.com/office/officeart/2009/3/layout/HorizontalOrganizationChart"/>
    <dgm:cxn modelId="{E951B98B-B910-4122-A092-B59F14598237}" type="presParOf" srcId="{F5B846EB-562A-4794-BFBE-E0ABAC347B26}" destId="{511E534C-4576-48BD-9ACB-61B198EB8912}" srcOrd="1" destOrd="0" presId="urn:microsoft.com/office/officeart/2009/3/layout/HorizontalOrganizationChart"/>
    <dgm:cxn modelId="{19E0B344-7F21-455C-B950-7587F825CF1B}" type="presParOf" srcId="{F5B846EB-562A-4794-BFBE-E0ABAC347B26}" destId="{8C3B1BAE-A182-4F7B-B08C-0AC811F7BF67}" srcOrd="2" destOrd="0" presId="urn:microsoft.com/office/officeart/2009/3/layout/HorizontalOrganizationChart"/>
    <dgm:cxn modelId="{3E21101B-C66E-4B2A-8026-5508D4473ED1}" type="presParOf" srcId="{212EE5EA-C56A-4568-8E6E-CE76DA5AF893}" destId="{EA81197F-E3D5-4D69-8B4E-C70F05FF6A1F}" srcOrd="2" destOrd="0" presId="urn:microsoft.com/office/officeart/2009/3/layout/HorizontalOrganizationChart"/>
    <dgm:cxn modelId="{A76E4F56-4EBE-40DF-B5F1-9E8F7FF15791}" type="presParOf" srcId="{212EE5EA-C56A-4568-8E6E-CE76DA5AF893}" destId="{DC92FFC4-B584-4473-B256-C56556E3C0D0}" srcOrd="3" destOrd="0" presId="urn:microsoft.com/office/officeart/2009/3/layout/HorizontalOrganizationChart"/>
    <dgm:cxn modelId="{8845CE02-D842-449D-85E9-EED7533CCFAC}" type="presParOf" srcId="{DC92FFC4-B584-4473-B256-C56556E3C0D0}" destId="{0ECB55EC-1673-495A-96CB-C4186181B822}" srcOrd="0" destOrd="0" presId="urn:microsoft.com/office/officeart/2009/3/layout/HorizontalOrganizationChart"/>
    <dgm:cxn modelId="{D336D697-A688-4157-8740-4A8D85027E94}" type="presParOf" srcId="{0ECB55EC-1673-495A-96CB-C4186181B822}" destId="{3E4CE511-8264-4E13-ADD5-B31B04CF3CAE}" srcOrd="0" destOrd="0" presId="urn:microsoft.com/office/officeart/2009/3/layout/HorizontalOrganizationChart"/>
    <dgm:cxn modelId="{0DC7DAE3-385F-44B8-9D73-B4C8C53AFD29}" type="presParOf" srcId="{0ECB55EC-1673-495A-96CB-C4186181B822}" destId="{26C3234E-BE12-4989-89D8-264E95939A3E}" srcOrd="1" destOrd="0" presId="urn:microsoft.com/office/officeart/2009/3/layout/HorizontalOrganizationChart"/>
    <dgm:cxn modelId="{74F64E0B-A3F4-451E-B667-46F38A68CAEB}" type="presParOf" srcId="{DC92FFC4-B584-4473-B256-C56556E3C0D0}" destId="{E9E6F93E-7FC1-4F19-8B94-98FCB9C8F1C4}" srcOrd="1" destOrd="0" presId="urn:microsoft.com/office/officeart/2009/3/layout/HorizontalOrganizationChart"/>
    <dgm:cxn modelId="{78CC1EB2-ED30-4C32-B040-2AC86CE94DEC}" type="presParOf" srcId="{DC92FFC4-B584-4473-B256-C56556E3C0D0}" destId="{8D7EB64F-CF26-4B2D-9B47-E96904EA35C6}" srcOrd="2" destOrd="0" presId="urn:microsoft.com/office/officeart/2009/3/layout/HorizontalOrganizationChart"/>
    <dgm:cxn modelId="{514C1EBB-0136-4AD1-945E-61548EFF676E}" type="presParOf" srcId="{85CC7E52-9EE0-4049-9639-75B73614ADEA}" destId="{9E02B7D9-E852-46B7-A264-37CF57B795A4}" srcOrd="2" destOrd="0" presId="urn:microsoft.com/office/officeart/2009/3/layout/HorizontalOrganizationChart"/>
    <dgm:cxn modelId="{515E38DB-2886-4AA6-ACC7-B14F5E6BD599}" type="presParOf" srcId="{1980267D-9528-4879-B4DF-8733CD0D0FFB}" destId="{A84F6B3D-4996-4C0C-9C89-CE55EC75213D}"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525522-1FEF-4C85-A265-FBCDF13FE4F5}"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en-US"/>
        </a:p>
      </dgm:t>
    </dgm:pt>
    <dgm:pt modelId="{837653B9-18B0-4545-BE75-435DC9A534E7}">
      <dgm:prSet phldrT="[Text]"/>
      <dgm:spPr/>
      <dgm:t>
        <a:bodyPr/>
        <a:lstStyle/>
        <a:p>
          <a:r>
            <a:rPr lang="en-US" dirty="0"/>
            <a:t>Student</a:t>
          </a:r>
        </a:p>
      </dgm:t>
    </dgm:pt>
    <dgm:pt modelId="{C3B05432-EE86-4217-8E15-07AE1C31FBC3}" type="parTrans" cxnId="{B0479721-CC8F-4523-8580-E5B8D5182D14}">
      <dgm:prSet/>
      <dgm:spPr/>
      <dgm:t>
        <a:bodyPr/>
        <a:lstStyle/>
        <a:p>
          <a:endParaRPr lang="en-US"/>
        </a:p>
      </dgm:t>
    </dgm:pt>
    <dgm:pt modelId="{0534E49F-6380-4C4A-8C56-A2CC7265012E}" type="sibTrans" cxnId="{B0479721-CC8F-4523-8580-E5B8D5182D14}">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36000" r="-36000"/>
          </a:stretch>
        </a:blipFill>
      </dgm:spPr>
      <dgm:t>
        <a:bodyPr/>
        <a:lstStyle/>
        <a:p>
          <a:endParaRPr lang="en-US"/>
        </a:p>
      </dgm:t>
    </dgm:pt>
    <dgm:pt modelId="{77B965DD-169B-484D-80F2-CDCEFB5A6829}">
      <dgm:prSet phldrT="[Text]"/>
      <dgm:spPr/>
      <dgm:t>
        <a:bodyPr/>
        <a:lstStyle/>
        <a:p>
          <a:r>
            <a:rPr lang="en-US" dirty="0"/>
            <a:t>School</a:t>
          </a:r>
        </a:p>
      </dgm:t>
    </dgm:pt>
    <dgm:pt modelId="{503C981F-38B9-4C8F-B028-6A90C963394D}" type="parTrans" cxnId="{C98BB658-5AD3-4D7A-9560-6DB5DC4EECDD}">
      <dgm:prSet/>
      <dgm:spPr/>
      <dgm:t>
        <a:bodyPr/>
        <a:lstStyle/>
        <a:p>
          <a:endParaRPr lang="en-US"/>
        </a:p>
      </dgm:t>
    </dgm:pt>
    <dgm:pt modelId="{7E45304F-D5DD-4437-8F88-B304588E5F1A}" type="sibTrans" cxnId="{C98BB658-5AD3-4D7A-9560-6DB5DC4EECDD}">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dgm:spPr>
      <dgm:t>
        <a:bodyPr/>
        <a:lstStyle/>
        <a:p>
          <a:endParaRPr lang="en-US"/>
        </a:p>
      </dgm:t>
    </dgm:pt>
    <dgm:pt modelId="{19AEFDC8-8142-4F0E-8246-5E3D22D088D2}">
      <dgm:prSet phldrT="[Text]"/>
      <dgm:spPr/>
      <dgm:t>
        <a:bodyPr/>
        <a:lstStyle/>
        <a:p>
          <a:r>
            <a:rPr lang="en-US" dirty="0"/>
            <a:t>Teacher</a:t>
          </a:r>
        </a:p>
      </dgm:t>
    </dgm:pt>
    <dgm:pt modelId="{EA3866D3-22A6-486E-8BCE-E6FD68B0DF7F}" type="parTrans" cxnId="{5EFD7738-5307-4D09-91B1-C5F17AF1B369}">
      <dgm:prSet/>
      <dgm:spPr/>
      <dgm:t>
        <a:bodyPr/>
        <a:lstStyle/>
        <a:p>
          <a:endParaRPr lang="en-US"/>
        </a:p>
      </dgm:t>
    </dgm:pt>
    <dgm:pt modelId="{E38A3A0E-B1A0-4909-B14D-AD6EAA663173}" type="sibTrans" cxnId="{5EFD7738-5307-4D09-91B1-C5F17AF1B369}">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978EEC17-1690-4DFD-9905-B5E7CE8A9D4D}">
      <dgm:prSet phldrT="[Text]"/>
      <dgm:spPr/>
      <dgm:t>
        <a:bodyPr/>
        <a:lstStyle/>
        <a:p>
          <a:r>
            <a:rPr lang="en-US" dirty="0"/>
            <a:t>District</a:t>
          </a:r>
        </a:p>
      </dgm:t>
    </dgm:pt>
    <dgm:pt modelId="{E2A99654-0805-4123-818C-1DB85D798931}" type="parTrans" cxnId="{DF11FC93-D025-4ED5-98CA-72F254757112}">
      <dgm:prSet/>
      <dgm:spPr/>
      <dgm:t>
        <a:bodyPr/>
        <a:lstStyle/>
        <a:p>
          <a:endParaRPr lang="en-US"/>
        </a:p>
      </dgm:t>
    </dgm:pt>
    <dgm:pt modelId="{6E052D50-EBC7-480E-93E0-8B99CBDAA8F8}" type="sibTrans" cxnId="{DF11FC93-D025-4ED5-98CA-72F254757112}">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49CFE045-98FF-4E62-A1B7-A302E7EDD08F}" type="pres">
      <dgm:prSet presAssocID="{97525522-1FEF-4C85-A265-FBCDF13FE4F5}" presName="Name0" presStyleCnt="0">
        <dgm:presLayoutVars>
          <dgm:chMax val="21"/>
          <dgm:chPref val="21"/>
        </dgm:presLayoutVars>
      </dgm:prSet>
      <dgm:spPr/>
    </dgm:pt>
    <dgm:pt modelId="{12EF7FD6-A1AA-4C83-9954-CB04F2AF90A7}" type="pres">
      <dgm:prSet presAssocID="{837653B9-18B0-4545-BE75-435DC9A534E7}" presName="text1" presStyleCnt="0"/>
      <dgm:spPr/>
    </dgm:pt>
    <dgm:pt modelId="{E6009AAE-89DB-4EDA-BE69-5C364566DCC9}" type="pres">
      <dgm:prSet presAssocID="{837653B9-18B0-4545-BE75-435DC9A534E7}" presName="textRepeatNode" presStyleLbl="alignNode1" presStyleIdx="0" presStyleCnt="4">
        <dgm:presLayoutVars>
          <dgm:chMax val="0"/>
          <dgm:chPref val="0"/>
          <dgm:bulletEnabled val="1"/>
        </dgm:presLayoutVars>
      </dgm:prSet>
      <dgm:spPr/>
    </dgm:pt>
    <dgm:pt modelId="{DFA68361-930F-4B54-A072-0DF208C1A5C1}" type="pres">
      <dgm:prSet presAssocID="{837653B9-18B0-4545-BE75-435DC9A534E7}" presName="textaccent1" presStyleCnt="0"/>
      <dgm:spPr/>
    </dgm:pt>
    <dgm:pt modelId="{5D64905D-FE05-4CEF-90CC-88DB7992B14A}" type="pres">
      <dgm:prSet presAssocID="{837653B9-18B0-4545-BE75-435DC9A534E7}" presName="accentRepeatNode" presStyleLbl="solidAlignAcc1" presStyleIdx="0" presStyleCnt="8"/>
      <dgm:spPr/>
    </dgm:pt>
    <dgm:pt modelId="{C6BBF2B1-815B-47EB-93DF-FDB997FFCEFD}" type="pres">
      <dgm:prSet presAssocID="{0534E49F-6380-4C4A-8C56-A2CC7265012E}" presName="image1" presStyleCnt="0"/>
      <dgm:spPr/>
    </dgm:pt>
    <dgm:pt modelId="{4463E184-8B23-402C-AE6F-C1F9E337C674}" type="pres">
      <dgm:prSet presAssocID="{0534E49F-6380-4C4A-8C56-A2CC7265012E}" presName="imageRepeatNode" presStyleLbl="alignAcc1" presStyleIdx="0" presStyleCnt="4"/>
      <dgm:spPr/>
    </dgm:pt>
    <dgm:pt modelId="{FE272F75-EB08-4B0B-A9A4-B30838EDC655}" type="pres">
      <dgm:prSet presAssocID="{0534E49F-6380-4C4A-8C56-A2CC7265012E}" presName="imageaccent1" presStyleCnt="0"/>
      <dgm:spPr/>
    </dgm:pt>
    <dgm:pt modelId="{842A41EB-8446-4F2B-B314-1DFD3133C7E9}" type="pres">
      <dgm:prSet presAssocID="{0534E49F-6380-4C4A-8C56-A2CC7265012E}" presName="accentRepeatNode" presStyleLbl="solidAlignAcc1" presStyleIdx="1" presStyleCnt="8"/>
      <dgm:spPr/>
    </dgm:pt>
    <dgm:pt modelId="{C4E49B27-44EE-42EE-B6DF-E8A50B788190}" type="pres">
      <dgm:prSet presAssocID="{77B965DD-169B-484D-80F2-CDCEFB5A6829}" presName="text2" presStyleCnt="0"/>
      <dgm:spPr/>
    </dgm:pt>
    <dgm:pt modelId="{7B6B85A6-B32A-4EA0-96BA-4E0DA6242499}" type="pres">
      <dgm:prSet presAssocID="{77B965DD-169B-484D-80F2-CDCEFB5A6829}" presName="textRepeatNode" presStyleLbl="alignNode1" presStyleIdx="1" presStyleCnt="4">
        <dgm:presLayoutVars>
          <dgm:chMax val="0"/>
          <dgm:chPref val="0"/>
          <dgm:bulletEnabled val="1"/>
        </dgm:presLayoutVars>
      </dgm:prSet>
      <dgm:spPr/>
    </dgm:pt>
    <dgm:pt modelId="{1D09A761-7BDA-4D16-8323-98D23640B81F}" type="pres">
      <dgm:prSet presAssocID="{77B965DD-169B-484D-80F2-CDCEFB5A6829}" presName="textaccent2" presStyleCnt="0"/>
      <dgm:spPr/>
    </dgm:pt>
    <dgm:pt modelId="{D5417CD6-1815-457A-BE18-4EE24D87A82A}" type="pres">
      <dgm:prSet presAssocID="{77B965DD-169B-484D-80F2-CDCEFB5A6829}" presName="accentRepeatNode" presStyleLbl="solidAlignAcc1" presStyleIdx="2" presStyleCnt="8"/>
      <dgm:spPr/>
    </dgm:pt>
    <dgm:pt modelId="{7AA6305D-7194-4402-ACFE-2502ED536462}" type="pres">
      <dgm:prSet presAssocID="{7E45304F-D5DD-4437-8F88-B304588E5F1A}" presName="image2" presStyleCnt="0"/>
      <dgm:spPr/>
    </dgm:pt>
    <dgm:pt modelId="{121D7EC6-1935-4234-B8E7-44B52441872B}" type="pres">
      <dgm:prSet presAssocID="{7E45304F-D5DD-4437-8F88-B304588E5F1A}" presName="imageRepeatNode" presStyleLbl="alignAcc1" presStyleIdx="1" presStyleCnt="4"/>
      <dgm:spPr/>
    </dgm:pt>
    <dgm:pt modelId="{CC66CF86-8BDD-40FB-95C3-77D2041F5C2B}" type="pres">
      <dgm:prSet presAssocID="{7E45304F-D5DD-4437-8F88-B304588E5F1A}" presName="imageaccent2" presStyleCnt="0"/>
      <dgm:spPr/>
    </dgm:pt>
    <dgm:pt modelId="{B1CD8DA1-87ED-42C3-93B7-88D04D18CC0B}" type="pres">
      <dgm:prSet presAssocID="{7E45304F-D5DD-4437-8F88-B304588E5F1A}" presName="accentRepeatNode" presStyleLbl="solidAlignAcc1" presStyleIdx="3" presStyleCnt="8"/>
      <dgm:spPr/>
    </dgm:pt>
    <dgm:pt modelId="{3CD8E30C-C698-433C-ADEC-14AFE956731D}" type="pres">
      <dgm:prSet presAssocID="{19AEFDC8-8142-4F0E-8246-5E3D22D088D2}" presName="text3" presStyleCnt="0"/>
      <dgm:spPr/>
    </dgm:pt>
    <dgm:pt modelId="{89BC1531-F427-4F9D-A2BE-D69A9D77E226}" type="pres">
      <dgm:prSet presAssocID="{19AEFDC8-8142-4F0E-8246-5E3D22D088D2}" presName="textRepeatNode" presStyleLbl="alignNode1" presStyleIdx="2" presStyleCnt="4">
        <dgm:presLayoutVars>
          <dgm:chMax val="0"/>
          <dgm:chPref val="0"/>
          <dgm:bulletEnabled val="1"/>
        </dgm:presLayoutVars>
      </dgm:prSet>
      <dgm:spPr/>
    </dgm:pt>
    <dgm:pt modelId="{C96593E5-4CBF-4C72-AACA-A5300BF00BAD}" type="pres">
      <dgm:prSet presAssocID="{19AEFDC8-8142-4F0E-8246-5E3D22D088D2}" presName="textaccent3" presStyleCnt="0"/>
      <dgm:spPr/>
    </dgm:pt>
    <dgm:pt modelId="{866FBFBC-446D-4278-8064-BFFCB46172F3}" type="pres">
      <dgm:prSet presAssocID="{19AEFDC8-8142-4F0E-8246-5E3D22D088D2}" presName="accentRepeatNode" presStyleLbl="solidAlignAcc1" presStyleIdx="4" presStyleCnt="8"/>
      <dgm:spPr/>
    </dgm:pt>
    <dgm:pt modelId="{D113247D-8607-46C8-8B5F-F918F1E07D36}" type="pres">
      <dgm:prSet presAssocID="{E38A3A0E-B1A0-4909-B14D-AD6EAA663173}" presName="image3" presStyleCnt="0"/>
      <dgm:spPr/>
    </dgm:pt>
    <dgm:pt modelId="{432C7573-B068-45BB-B11F-78A1589CC017}" type="pres">
      <dgm:prSet presAssocID="{E38A3A0E-B1A0-4909-B14D-AD6EAA663173}" presName="imageRepeatNode" presStyleLbl="alignAcc1" presStyleIdx="2" presStyleCnt="4"/>
      <dgm:spPr/>
    </dgm:pt>
    <dgm:pt modelId="{AF502CC9-18BD-4325-846F-7F4AAF69F608}" type="pres">
      <dgm:prSet presAssocID="{E38A3A0E-B1A0-4909-B14D-AD6EAA663173}" presName="imageaccent3" presStyleCnt="0"/>
      <dgm:spPr/>
    </dgm:pt>
    <dgm:pt modelId="{7BA02303-9E1B-45C0-A45B-4D8E59ED47C4}" type="pres">
      <dgm:prSet presAssocID="{E38A3A0E-B1A0-4909-B14D-AD6EAA663173}" presName="accentRepeatNode" presStyleLbl="solidAlignAcc1" presStyleIdx="5" presStyleCnt="8"/>
      <dgm:spPr/>
    </dgm:pt>
    <dgm:pt modelId="{010C0334-9004-4288-895B-17FB6281F7AC}" type="pres">
      <dgm:prSet presAssocID="{978EEC17-1690-4DFD-9905-B5E7CE8A9D4D}" presName="text4" presStyleCnt="0"/>
      <dgm:spPr/>
    </dgm:pt>
    <dgm:pt modelId="{3B77FA78-0191-4251-8355-A274F92D1DDA}" type="pres">
      <dgm:prSet presAssocID="{978EEC17-1690-4DFD-9905-B5E7CE8A9D4D}" presName="textRepeatNode" presStyleLbl="alignNode1" presStyleIdx="3" presStyleCnt="4">
        <dgm:presLayoutVars>
          <dgm:chMax val="0"/>
          <dgm:chPref val="0"/>
          <dgm:bulletEnabled val="1"/>
        </dgm:presLayoutVars>
      </dgm:prSet>
      <dgm:spPr/>
    </dgm:pt>
    <dgm:pt modelId="{4CC005DF-6460-4B48-9CCB-8D735745ED00}" type="pres">
      <dgm:prSet presAssocID="{978EEC17-1690-4DFD-9905-B5E7CE8A9D4D}" presName="textaccent4" presStyleCnt="0"/>
      <dgm:spPr/>
    </dgm:pt>
    <dgm:pt modelId="{BD12CF6E-8D15-42CC-B177-10FE8C9C0B32}" type="pres">
      <dgm:prSet presAssocID="{978EEC17-1690-4DFD-9905-B5E7CE8A9D4D}" presName="accentRepeatNode" presStyleLbl="solidAlignAcc1" presStyleIdx="6" presStyleCnt="8"/>
      <dgm:spPr/>
    </dgm:pt>
    <dgm:pt modelId="{06DE9B24-3749-4165-B6ED-2F40164E487F}" type="pres">
      <dgm:prSet presAssocID="{6E052D50-EBC7-480E-93E0-8B99CBDAA8F8}" presName="image4" presStyleCnt="0"/>
      <dgm:spPr/>
    </dgm:pt>
    <dgm:pt modelId="{44D4FDD6-2355-4CAE-80B7-00C2E7E212B6}" type="pres">
      <dgm:prSet presAssocID="{6E052D50-EBC7-480E-93E0-8B99CBDAA8F8}" presName="imageRepeatNode" presStyleLbl="alignAcc1" presStyleIdx="3" presStyleCnt="4"/>
      <dgm:spPr/>
    </dgm:pt>
    <dgm:pt modelId="{2059E732-6867-4855-A2A1-A3AB80275955}" type="pres">
      <dgm:prSet presAssocID="{6E052D50-EBC7-480E-93E0-8B99CBDAA8F8}" presName="imageaccent4" presStyleCnt="0"/>
      <dgm:spPr/>
    </dgm:pt>
    <dgm:pt modelId="{006B2479-EF61-46A6-B0A9-E67C4CD3F37D}" type="pres">
      <dgm:prSet presAssocID="{6E052D50-EBC7-480E-93E0-8B99CBDAA8F8}" presName="accentRepeatNode" presStyleLbl="solidAlignAcc1" presStyleIdx="7" presStyleCnt="8"/>
      <dgm:spPr/>
    </dgm:pt>
  </dgm:ptLst>
  <dgm:cxnLst>
    <dgm:cxn modelId="{C98BB658-5AD3-4D7A-9560-6DB5DC4EECDD}" srcId="{97525522-1FEF-4C85-A265-FBCDF13FE4F5}" destId="{77B965DD-169B-484D-80F2-CDCEFB5A6829}" srcOrd="1" destOrd="0" parTransId="{503C981F-38B9-4C8F-B028-6A90C963394D}" sibTransId="{7E45304F-D5DD-4437-8F88-B304588E5F1A}"/>
    <dgm:cxn modelId="{10480BAC-E10B-4839-8619-A5F4CD81F8F6}" type="presOf" srcId="{978EEC17-1690-4DFD-9905-B5E7CE8A9D4D}" destId="{3B77FA78-0191-4251-8355-A274F92D1DDA}" srcOrd="0" destOrd="0" presId="urn:microsoft.com/office/officeart/2008/layout/HexagonCluster"/>
    <dgm:cxn modelId="{B3780AD1-A8FC-4F6B-AD03-2A399B08DC28}" type="presOf" srcId="{0534E49F-6380-4C4A-8C56-A2CC7265012E}" destId="{4463E184-8B23-402C-AE6F-C1F9E337C674}" srcOrd="0" destOrd="0" presId="urn:microsoft.com/office/officeart/2008/layout/HexagonCluster"/>
    <dgm:cxn modelId="{74AAB8C5-1DE5-4DA0-B559-2D18CF13890C}" type="presOf" srcId="{7E45304F-D5DD-4437-8F88-B304588E5F1A}" destId="{121D7EC6-1935-4234-B8E7-44B52441872B}" srcOrd="0" destOrd="0" presId="urn:microsoft.com/office/officeart/2008/layout/HexagonCluster"/>
    <dgm:cxn modelId="{6DD5AC50-F42F-49B8-81F5-61849CF7D238}" type="presOf" srcId="{E38A3A0E-B1A0-4909-B14D-AD6EAA663173}" destId="{432C7573-B068-45BB-B11F-78A1589CC017}" srcOrd="0" destOrd="0" presId="urn:microsoft.com/office/officeart/2008/layout/HexagonCluster"/>
    <dgm:cxn modelId="{09690E86-6089-4A36-9F45-178D0863BE1A}" type="presOf" srcId="{77B965DD-169B-484D-80F2-CDCEFB5A6829}" destId="{7B6B85A6-B32A-4EA0-96BA-4E0DA6242499}" srcOrd="0" destOrd="0" presId="urn:microsoft.com/office/officeart/2008/layout/HexagonCluster"/>
    <dgm:cxn modelId="{B0479721-CC8F-4523-8580-E5B8D5182D14}" srcId="{97525522-1FEF-4C85-A265-FBCDF13FE4F5}" destId="{837653B9-18B0-4545-BE75-435DC9A534E7}" srcOrd="0" destOrd="0" parTransId="{C3B05432-EE86-4217-8E15-07AE1C31FBC3}" sibTransId="{0534E49F-6380-4C4A-8C56-A2CC7265012E}"/>
    <dgm:cxn modelId="{BC600B0A-A9EF-4846-A14B-10FA209E85B1}" type="presOf" srcId="{19AEFDC8-8142-4F0E-8246-5E3D22D088D2}" destId="{89BC1531-F427-4F9D-A2BE-D69A9D77E226}" srcOrd="0" destOrd="0" presId="urn:microsoft.com/office/officeart/2008/layout/HexagonCluster"/>
    <dgm:cxn modelId="{DF11FC93-D025-4ED5-98CA-72F254757112}" srcId="{97525522-1FEF-4C85-A265-FBCDF13FE4F5}" destId="{978EEC17-1690-4DFD-9905-B5E7CE8A9D4D}" srcOrd="3" destOrd="0" parTransId="{E2A99654-0805-4123-818C-1DB85D798931}" sibTransId="{6E052D50-EBC7-480E-93E0-8B99CBDAA8F8}"/>
    <dgm:cxn modelId="{102B2291-D838-42F3-9D49-C440F7558DF6}" type="presOf" srcId="{6E052D50-EBC7-480E-93E0-8B99CBDAA8F8}" destId="{44D4FDD6-2355-4CAE-80B7-00C2E7E212B6}" srcOrd="0" destOrd="0" presId="urn:microsoft.com/office/officeart/2008/layout/HexagonCluster"/>
    <dgm:cxn modelId="{5EFD7738-5307-4D09-91B1-C5F17AF1B369}" srcId="{97525522-1FEF-4C85-A265-FBCDF13FE4F5}" destId="{19AEFDC8-8142-4F0E-8246-5E3D22D088D2}" srcOrd="2" destOrd="0" parTransId="{EA3866D3-22A6-486E-8BCE-E6FD68B0DF7F}" sibTransId="{E38A3A0E-B1A0-4909-B14D-AD6EAA663173}"/>
    <dgm:cxn modelId="{065DA9B6-A77F-4E9D-9BA4-912F60E76F93}" type="presOf" srcId="{97525522-1FEF-4C85-A265-FBCDF13FE4F5}" destId="{49CFE045-98FF-4E62-A1B7-A302E7EDD08F}" srcOrd="0" destOrd="0" presId="urn:microsoft.com/office/officeart/2008/layout/HexagonCluster"/>
    <dgm:cxn modelId="{03DB6273-9033-4B80-86DC-295BAC74A759}" type="presOf" srcId="{837653B9-18B0-4545-BE75-435DC9A534E7}" destId="{E6009AAE-89DB-4EDA-BE69-5C364566DCC9}" srcOrd="0" destOrd="0" presId="urn:microsoft.com/office/officeart/2008/layout/HexagonCluster"/>
    <dgm:cxn modelId="{EB629B52-A0CE-4078-A3A4-1B3CD2CADA1C}" type="presParOf" srcId="{49CFE045-98FF-4E62-A1B7-A302E7EDD08F}" destId="{12EF7FD6-A1AA-4C83-9954-CB04F2AF90A7}" srcOrd="0" destOrd="0" presId="urn:microsoft.com/office/officeart/2008/layout/HexagonCluster"/>
    <dgm:cxn modelId="{603F23D5-2619-4162-98DF-A7F0CE6C1FA4}" type="presParOf" srcId="{12EF7FD6-A1AA-4C83-9954-CB04F2AF90A7}" destId="{E6009AAE-89DB-4EDA-BE69-5C364566DCC9}" srcOrd="0" destOrd="0" presId="urn:microsoft.com/office/officeart/2008/layout/HexagonCluster"/>
    <dgm:cxn modelId="{132541CF-AFFB-4CF6-9A86-1B09D72BEB7D}" type="presParOf" srcId="{49CFE045-98FF-4E62-A1B7-A302E7EDD08F}" destId="{DFA68361-930F-4B54-A072-0DF208C1A5C1}" srcOrd="1" destOrd="0" presId="urn:microsoft.com/office/officeart/2008/layout/HexagonCluster"/>
    <dgm:cxn modelId="{94D55878-FFF8-4001-AC8A-0E4F4EEEC530}" type="presParOf" srcId="{DFA68361-930F-4B54-A072-0DF208C1A5C1}" destId="{5D64905D-FE05-4CEF-90CC-88DB7992B14A}" srcOrd="0" destOrd="0" presId="urn:microsoft.com/office/officeart/2008/layout/HexagonCluster"/>
    <dgm:cxn modelId="{8EDAB7D2-72DF-4F5D-8F22-306DEEC36445}" type="presParOf" srcId="{49CFE045-98FF-4E62-A1B7-A302E7EDD08F}" destId="{C6BBF2B1-815B-47EB-93DF-FDB997FFCEFD}" srcOrd="2" destOrd="0" presId="urn:microsoft.com/office/officeart/2008/layout/HexagonCluster"/>
    <dgm:cxn modelId="{8306158F-AC5C-4837-953C-DAAC2F2B2AD5}" type="presParOf" srcId="{C6BBF2B1-815B-47EB-93DF-FDB997FFCEFD}" destId="{4463E184-8B23-402C-AE6F-C1F9E337C674}" srcOrd="0" destOrd="0" presId="urn:microsoft.com/office/officeart/2008/layout/HexagonCluster"/>
    <dgm:cxn modelId="{2FDE6CCC-6998-48A3-A4BD-2CDE1A42E19C}" type="presParOf" srcId="{49CFE045-98FF-4E62-A1B7-A302E7EDD08F}" destId="{FE272F75-EB08-4B0B-A9A4-B30838EDC655}" srcOrd="3" destOrd="0" presId="urn:microsoft.com/office/officeart/2008/layout/HexagonCluster"/>
    <dgm:cxn modelId="{5388EACA-2059-4086-803B-123BDB389D57}" type="presParOf" srcId="{FE272F75-EB08-4B0B-A9A4-B30838EDC655}" destId="{842A41EB-8446-4F2B-B314-1DFD3133C7E9}" srcOrd="0" destOrd="0" presId="urn:microsoft.com/office/officeart/2008/layout/HexagonCluster"/>
    <dgm:cxn modelId="{E4A891A3-9290-4618-A92A-D1872C5E2471}" type="presParOf" srcId="{49CFE045-98FF-4E62-A1B7-A302E7EDD08F}" destId="{C4E49B27-44EE-42EE-B6DF-E8A50B788190}" srcOrd="4" destOrd="0" presId="urn:microsoft.com/office/officeart/2008/layout/HexagonCluster"/>
    <dgm:cxn modelId="{4AD493C7-27EC-493A-B737-376291C3A9F0}" type="presParOf" srcId="{C4E49B27-44EE-42EE-B6DF-E8A50B788190}" destId="{7B6B85A6-B32A-4EA0-96BA-4E0DA6242499}" srcOrd="0" destOrd="0" presId="urn:microsoft.com/office/officeart/2008/layout/HexagonCluster"/>
    <dgm:cxn modelId="{8D729F34-DF03-45C7-A0BF-0D3CC6C31A2A}" type="presParOf" srcId="{49CFE045-98FF-4E62-A1B7-A302E7EDD08F}" destId="{1D09A761-7BDA-4D16-8323-98D23640B81F}" srcOrd="5" destOrd="0" presId="urn:microsoft.com/office/officeart/2008/layout/HexagonCluster"/>
    <dgm:cxn modelId="{3B3684C2-8D90-4C82-8379-27B53CFCE20C}" type="presParOf" srcId="{1D09A761-7BDA-4D16-8323-98D23640B81F}" destId="{D5417CD6-1815-457A-BE18-4EE24D87A82A}" srcOrd="0" destOrd="0" presId="urn:microsoft.com/office/officeart/2008/layout/HexagonCluster"/>
    <dgm:cxn modelId="{DF497389-FD2C-4326-B2A8-5B0FBFD1C82B}" type="presParOf" srcId="{49CFE045-98FF-4E62-A1B7-A302E7EDD08F}" destId="{7AA6305D-7194-4402-ACFE-2502ED536462}" srcOrd="6" destOrd="0" presId="urn:microsoft.com/office/officeart/2008/layout/HexagonCluster"/>
    <dgm:cxn modelId="{4FE3A3DD-CA32-490E-B415-9CFEFF8677F7}" type="presParOf" srcId="{7AA6305D-7194-4402-ACFE-2502ED536462}" destId="{121D7EC6-1935-4234-B8E7-44B52441872B}" srcOrd="0" destOrd="0" presId="urn:microsoft.com/office/officeart/2008/layout/HexagonCluster"/>
    <dgm:cxn modelId="{459DE1B2-B5FA-4E91-AB2E-3E5BED02C848}" type="presParOf" srcId="{49CFE045-98FF-4E62-A1B7-A302E7EDD08F}" destId="{CC66CF86-8BDD-40FB-95C3-77D2041F5C2B}" srcOrd="7" destOrd="0" presId="urn:microsoft.com/office/officeart/2008/layout/HexagonCluster"/>
    <dgm:cxn modelId="{31A7FFC0-343A-4004-90E8-AD9EA18CAF23}" type="presParOf" srcId="{CC66CF86-8BDD-40FB-95C3-77D2041F5C2B}" destId="{B1CD8DA1-87ED-42C3-93B7-88D04D18CC0B}" srcOrd="0" destOrd="0" presId="urn:microsoft.com/office/officeart/2008/layout/HexagonCluster"/>
    <dgm:cxn modelId="{EC067E3D-A61C-490D-A3F7-70CE9877357E}" type="presParOf" srcId="{49CFE045-98FF-4E62-A1B7-A302E7EDD08F}" destId="{3CD8E30C-C698-433C-ADEC-14AFE956731D}" srcOrd="8" destOrd="0" presId="urn:microsoft.com/office/officeart/2008/layout/HexagonCluster"/>
    <dgm:cxn modelId="{237B3833-EBB6-4F68-95FB-6A3EDE1274E6}" type="presParOf" srcId="{3CD8E30C-C698-433C-ADEC-14AFE956731D}" destId="{89BC1531-F427-4F9D-A2BE-D69A9D77E226}" srcOrd="0" destOrd="0" presId="urn:microsoft.com/office/officeart/2008/layout/HexagonCluster"/>
    <dgm:cxn modelId="{E1D96D0C-36DC-452E-89A3-253665E8F0F5}" type="presParOf" srcId="{49CFE045-98FF-4E62-A1B7-A302E7EDD08F}" destId="{C96593E5-4CBF-4C72-AACA-A5300BF00BAD}" srcOrd="9" destOrd="0" presId="urn:microsoft.com/office/officeart/2008/layout/HexagonCluster"/>
    <dgm:cxn modelId="{4564853B-0E11-401A-BA85-511A627534C0}" type="presParOf" srcId="{C96593E5-4CBF-4C72-AACA-A5300BF00BAD}" destId="{866FBFBC-446D-4278-8064-BFFCB46172F3}" srcOrd="0" destOrd="0" presId="urn:microsoft.com/office/officeart/2008/layout/HexagonCluster"/>
    <dgm:cxn modelId="{232284C8-8B6B-4368-AB74-604D50696E9F}" type="presParOf" srcId="{49CFE045-98FF-4E62-A1B7-A302E7EDD08F}" destId="{D113247D-8607-46C8-8B5F-F918F1E07D36}" srcOrd="10" destOrd="0" presId="urn:microsoft.com/office/officeart/2008/layout/HexagonCluster"/>
    <dgm:cxn modelId="{7E2979BB-A454-4BD8-B85A-7EFF19661FAD}" type="presParOf" srcId="{D113247D-8607-46C8-8B5F-F918F1E07D36}" destId="{432C7573-B068-45BB-B11F-78A1589CC017}" srcOrd="0" destOrd="0" presId="urn:microsoft.com/office/officeart/2008/layout/HexagonCluster"/>
    <dgm:cxn modelId="{9D7D7556-887A-4033-82F9-AD3FE731B277}" type="presParOf" srcId="{49CFE045-98FF-4E62-A1B7-A302E7EDD08F}" destId="{AF502CC9-18BD-4325-846F-7F4AAF69F608}" srcOrd="11" destOrd="0" presId="urn:microsoft.com/office/officeart/2008/layout/HexagonCluster"/>
    <dgm:cxn modelId="{242BF155-FBAB-49EB-B709-D13879A246AF}" type="presParOf" srcId="{AF502CC9-18BD-4325-846F-7F4AAF69F608}" destId="{7BA02303-9E1B-45C0-A45B-4D8E59ED47C4}" srcOrd="0" destOrd="0" presId="urn:microsoft.com/office/officeart/2008/layout/HexagonCluster"/>
    <dgm:cxn modelId="{DA0E7CDC-A490-489A-B66B-F299A40886A7}" type="presParOf" srcId="{49CFE045-98FF-4E62-A1B7-A302E7EDD08F}" destId="{010C0334-9004-4288-895B-17FB6281F7AC}" srcOrd="12" destOrd="0" presId="urn:microsoft.com/office/officeart/2008/layout/HexagonCluster"/>
    <dgm:cxn modelId="{2B5949D4-248A-41A8-9D59-E85F1E98168E}" type="presParOf" srcId="{010C0334-9004-4288-895B-17FB6281F7AC}" destId="{3B77FA78-0191-4251-8355-A274F92D1DDA}" srcOrd="0" destOrd="0" presId="urn:microsoft.com/office/officeart/2008/layout/HexagonCluster"/>
    <dgm:cxn modelId="{EF024FFC-2563-42FB-A88D-DC0FFD47DBD0}" type="presParOf" srcId="{49CFE045-98FF-4E62-A1B7-A302E7EDD08F}" destId="{4CC005DF-6460-4B48-9CCB-8D735745ED00}" srcOrd="13" destOrd="0" presId="urn:microsoft.com/office/officeart/2008/layout/HexagonCluster"/>
    <dgm:cxn modelId="{A6A2FAA3-D88A-43F4-BED4-3E3F5E369BA2}" type="presParOf" srcId="{4CC005DF-6460-4B48-9CCB-8D735745ED00}" destId="{BD12CF6E-8D15-42CC-B177-10FE8C9C0B32}" srcOrd="0" destOrd="0" presId="urn:microsoft.com/office/officeart/2008/layout/HexagonCluster"/>
    <dgm:cxn modelId="{4112AD10-50FA-404F-AAC5-8A13C6DCD03B}" type="presParOf" srcId="{49CFE045-98FF-4E62-A1B7-A302E7EDD08F}" destId="{06DE9B24-3749-4165-B6ED-2F40164E487F}" srcOrd="14" destOrd="0" presId="urn:microsoft.com/office/officeart/2008/layout/HexagonCluster"/>
    <dgm:cxn modelId="{010AF71B-B8B8-4D6B-824C-213535A08FC7}" type="presParOf" srcId="{06DE9B24-3749-4165-B6ED-2F40164E487F}" destId="{44D4FDD6-2355-4CAE-80B7-00C2E7E212B6}" srcOrd="0" destOrd="0" presId="urn:microsoft.com/office/officeart/2008/layout/HexagonCluster"/>
    <dgm:cxn modelId="{92746102-58A7-4C12-B35E-4B8F088A4CD9}" type="presParOf" srcId="{49CFE045-98FF-4E62-A1B7-A302E7EDD08F}" destId="{2059E732-6867-4855-A2A1-A3AB80275955}" srcOrd="15" destOrd="0" presId="urn:microsoft.com/office/officeart/2008/layout/HexagonCluster"/>
    <dgm:cxn modelId="{569C4EF4-A14F-4B01-A27D-19C2CE2420FD}" type="presParOf" srcId="{2059E732-6867-4855-A2A1-A3AB80275955}" destId="{006B2479-EF61-46A6-B0A9-E67C4CD3F37D}"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F7728F-E11E-456B-8E73-99DDCEA35EA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3CF8759-6AE6-4BD4-90E2-F3A3C2422BF3}">
      <dgm:prSet phldrT="[Text]" custT="1"/>
      <dgm:spPr/>
      <dgm:t>
        <a:bodyPr vert="horz"/>
        <a:lstStyle/>
        <a:p>
          <a:pPr algn="ctr"/>
          <a:r>
            <a:rPr lang="en-US" sz="3600" dirty="0"/>
            <a:t>ACCESS</a:t>
          </a:r>
        </a:p>
      </dgm:t>
    </dgm:pt>
    <dgm:pt modelId="{FD5DD16D-29DB-4676-8832-882FB492C523}" type="parTrans" cxnId="{9E974425-E69D-4F08-AFE3-735E66ADDDB5}">
      <dgm:prSet/>
      <dgm:spPr/>
      <dgm:t>
        <a:bodyPr/>
        <a:lstStyle/>
        <a:p>
          <a:endParaRPr lang="en-US"/>
        </a:p>
      </dgm:t>
    </dgm:pt>
    <dgm:pt modelId="{2AF336AE-569B-47BC-A79D-6EEFE341FCFC}" type="sibTrans" cxnId="{9E974425-E69D-4F08-AFE3-735E66ADDDB5}">
      <dgm:prSet/>
      <dgm:spPr/>
      <dgm:t>
        <a:bodyPr/>
        <a:lstStyle/>
        <a:p>
          <a:endParaRPr lang="en-US"/>
        </a:p>
      </dgm:t>
    </dgm:pt>
    <dgm:pt modelId="{2442020D-9830-4C8A-923B-376FA85DC227}">
      <dgm:prSet custT="1"/>
      <dgm:spPr/>
      <dgm:t>
        <a:bodyPr/>
        <a:lstStyle/>
        <a:p>
          <a:r>
            <a:rPr lang="en-US" sz="3600" dirty="0"/>
            <a:t>EASE</a:t>
          </a:r>
        </a:p>
      </dgm:t>
    </dgm:pt>
    <dgm:pt modelId="{C5672E2C-1F85-46AA-85EA-E0AA92FBF019}" type="parTrans" cxnId="{0747A611-832E-4A2C-9BC7-F6E343D6B213}">
      <dgm:prSet/>
      <dgm:spPr/>
      <dgm:t>
        <a:bodyPr/>
        <a:lstStyle/>
        <a:p>
          <a:endParaRPr lang="en-US"/>
        </a:p>
      </dgm:t>
    </dgm:pt>
    <dgm:pt modelId="{50A4F729-2BA5-4B4E-A001-AA0D2BEED958}" type="sibTrans" cxnId="{0747A611-832E-4A2C-9BC7-F6E343D6B213}">
      <dgm:prSet/>
      <dgm:spPr/>
      <dgm:t>
        <a:bodyPr/>
        <a:lstStyle/>
        <a:p>
          <a:endParaRPr lang="en-US"/>
        </a:p>
      </dgm:t>
    </dgm:pt>
    <dgm:pt modelId="{4047E8D5-4F14-45DE-84D0-D67A5D61EDEE}">
      <dgm:prSet phldrT="[Text]" custT="1"/>
      <dgm:spPr/>
      <dgm:t>
        <a:bodyPr/>
        <a:lstStyle/>
        <a:p>
          <a:r>
            <a:rPr lang="en-US" sz="2000" dirty="0"/>
            <a:t>The Ed-Fi Dashboards provide access to historical, timely, and predictive information on Shelby County's students</a:t>
          </a:r>
        </a:p>
      </dgm:t>
    </dgm:pt>
    <dgm:pt modelId="{EFF2529F-C2F2-41A0-93FA-BEF0C73FE77F}" type="sibTrans" cxnId="{D4109084-E5DC-4CBE-B886-B6547957B5DD}">
      <dgm:prSet/>
      <dgm:spPr/>
      <dgm:t>
        <a:bodyPr/>
        <a:lstStyle/>
        <a:p>
          <a:endParaRPr lang="en-US"/>
        </a:p>
      </dgm:t>
    </dgm:pt>
    <dgm:pt modelId="{A5150F61-5741-4BF1-8C3A-4E7C8913D7D0}" type="parTrans" cxnId="{D4109084-E5DC-4CBE-B886-B6547957B5DD}">
      <dgm:prSet/>
      <dgm:spPr/>
      <dgm:t>
        <a:bodyPr/>
        <a:lstStyle/>
        <a:p>
          <a:endParaRPr lang="en-US"/>
        </a:p>
      </dgm:t>
    </dgm:pt>
    <dgm:pt modelId="{BF390B09-88E9-4AF4-89E5-7B194175464D}">
      <dgm:prSet custT="1"/>
      <dgm:spPr/>
      <dgm:t>
        <a:bodyPr/>
        <a:lstStyle/>
        <a:p>
          <a:r>
            <a:rPr lang="en-US" sz="2000" dirty="0"/>
            <a:t>The Dashboards that are easy to view and navigate</a:t>
          </a:r>
        </a:p>
      </dgm:t>
    </dgm:pt>
    <dgm:pt modelId="{138F2150-BC00-4630-A5DD-7DABFE5B0FCF}" type="parTrans" cxnId="{38D11380-F3A8-4F3D-9C98-E992A681DA40}">
      <dgm:prSet/>
      <dgm:spPr/>
      <dgm:t>
        <a:bodyPr/>
        <a:lstStyle/>
        <a:p>
          <a:endParaRPr lang="en-US"/>
        </a:p>
      </dgm:t>
    </dgm:pt>
    <dgm:pt modelId="{9B4BF0B9-3D62-484B-80C8-D281C866CDFD}" type="sibTrans" cxnId="{38D11380-F3A8-4F3D-9C98-E992A681DA40}">
      <dgm:prSet/>
      <dgm:spPr/>
      <dgm:t>
        <a:bodyPr/>
        <a:lstStyle/>
        <a:p>
          <a:endParaRPr lang="en-US"/>
        </a:p>
      </dgm:t>
    </dgm:pt>
    <dgm:pt modelId="{188FE659-DEFD-4BCA-B89D-690DE1597C6C}">
      <dgm:prSet custT="1"/>
      <dgm:spPr/>
      <dgm:t>
        <a:bodyPr/>
        <a:lstStyle/>
        <a:p>
          <a:r>
            <a:rPr lang="en-US" sz="3600" dirty="0"/>
            <a:t>LINKS</a:t>
          </a:r>
        </a:p>
      </dgm:t>
    </dgm:pt>
    <dgm:pt modelId="{9EF89577-3E14-4C38-934E-446E1F5E7583}" type="parTrans" cxnId="{1193FC79-BD68-420A-B191-FC7D4972130C}">
      <dgm:prSet/>
      <dgm:spPr/>
      <dgm:t>
        <a:bodyPr/>
        <a:lstStyle/>
        <a:p>
          <a:endParaRPr lang="en-US"/>
        </a:p>
      </dgm:t>
    </dgm:pt>
    <dgm:pt modelId="{2B2EF1B5-F072-4784-A1A9-46BB8A734B23}" type="sibTrans" cxnId="{1193FC79-BD68-420A-B191-FC7D4972130C}">
      <dgm:prSet/>
      <dgm:spPr/>
      <dgm:t>
        <a:bodyPr/>
        <a:lstStyle/>
        <a:p>
          <a:endParaRPr lang="en-US"/>
        </a:p>
      </dgm:t>
    </dgm:pt>
    <dgm:pt modelId="{CC3E00CC-EED0-431E-B312-9F920E0FBE28}">
      <dgm:prSet custT="1"/>
      <dgm:spPr/>
      <dgm:t>
        <a:bodyPr/>
        <a:lstStyle/>
        <a:p>
          <a:r>
            <a:rPr lang="en-US" sz="2000" dirty="0"/>
            <a:t>The Ed-Fi Data Warehouse and Dashboards enable the linking of disparate data sources</a:t>
          </a:r>
        </a:p>
      </dgm:t>
    </dgm:pt>
    <dgm:pt modelId="{8CDC6799-5A6D-459F-96FD-FA049EA2642A}" type="parTrans" cxnId="{2A6D208B-660C-4595-A09E-08A966C33C19}">
      <dgm:prSet/>
      <dgm:spPr/>
      <dgm:t>
        <a:bodyPr/>
        <a:lstStyle/>
        <a:p>
          <a:endParaRPr lang="en-US"/>
        </a:p>
      </dgm:t>
    </dgm:pt>
    <dgm:pt modelId="{106A988E-7894-4639-ACCB-6E3E34BFB82F}" type="sibTrans" cxnId="{2A6D208B-660C-4595-A09E-08A966C33C19}">
      <dgm:prSet/>
      <dgm:spPr/>
      <dgm:t>
        <a:bodyPr/>
        <a:lstStyle/>
        <a:p>
          <a:endParaRPr lang="en-US"/>
        </a:p>
      </dgm:t>
    </dgm:pt>
    <dgm:pt modelId="{B13756E7-5852-4EF9-A838-40A492A3AC69}">
      <dgm:prSet custT="1"/>
      <dgm:spPr/>
      <dgm:t>
        <a:bodyPr/>
        <a:lstStyle/>
        <a:p>
          <a:r>
            <a:rPr lang="en-US" sz="3000" dirty="0"/>
            <a:t>MULTI-DIMENSIONAL</a:t>
          </a:r>
        </a:p>
      </dgm:t>
    </dgm:pt>
    <dgm:pt modelId="{E9AEE206-4BD1-4FDD-8564-E61877FF73EA}" type="parTrans" cxnId="{27FC16F3-793E-4249-9D41-C989828FC61A}">
      <dgm:prSet/>
      <dgm:spPr/>
      <dgm:t>
        <a:bodyPr/>
        <a:lstStyle/>
        <a:p>
          <a:endParaRPr lang="en-US"/>
        </a:p>
      </dgm:t>
    </dgm:pt>
    <dgm:pt modelId="{B2E3491C-F288-4484-8957-C280560A4AA2}" type="sibTrans" cxnId="{27FC16F3-793E-4249-9D41-C989828FC61A}">
      <dgm:prSet/>
      <dgm:spPr/>
      <dgm:t>
        <a:bodyPr/>
        <a:lstStyle/>
        <a:p>
          <a:endParaRPr lang="en-US"/>
        </a:p>
      </dgm:t>
    </dgm:pt>
    <dgm:pt modelId="{AAF306C2-6612-4BFF-830B-750594BC3C65}">
      <dgm:prSet custT="1"/>
      <dgm:spPr/>
      <dgm:t>
        <a:bodyPr/>
        <a:lstStyle/>
        <a:p>
          <a:r>
            <a:rPr lang="en-US" sz="2000" dirty="0"/>
            <a:t>Provides Shelby staff with a multidimensional, </a:t>
          </a:r>
          <a:r>
            <a:rPr lang="en-US" sz="2000" dirty="0">
              <a:solidFill>
                <a:schemeClr val="tx1"/>
              </a:solidFill>
            </a:rPr>
            <a:t>holistic picture of student achievement &amp; talent management.</a:t>
          </a:r>
        </a:p>
      </dgm:t>
    </dgm:pt>
    <dgm:pt modelId="{1F442B9E-B65E-4BA5-A865-461D915A68A6}" type="parTrans" cxnId="{282B6756-1CC1-48D1-8193-917C1A87D138}">
      <dgm:prSet/>
      <dgm:spPr/>
      <dgm:t>
        <a:bodyPr/>
        <a:lstStyle/>
        <a:p>
          <a:endParaRPr lang="en-US"/>
        </a:p>
      </dgm:t>
    </dgm:pt>
    <dgm:pt modelId="{F6B057D1-639A-4116-AB26-B967FD672A78}" type="sibTrans" cxnId="{282B6756-1CC1-48D1-8193-917C1A87D138}">
      <dgm:prSet/>
      <dgm:spPr/>
      <dgm:t>
        <a:bodyPr/>
        <a:lstStyle/>
        <a:p>
          <a:endParaRPr lang="en-US"/>
        </a:p>
      </dgm:t>
    </dgm:pt>
    <dgm:pt modelId="{9F77C2ED-4569-4132-83EC-D1F86ADD12D8}" type="pres">
      <dgm:prSet presAssocID="{6FF7728F-E11E-456B-8E73-99DDCEA35EA8}" presName="Name0" presStyleCnt="0">
        <dgm:presLayoutVars>
          <dgm:dir/>
          <dgm:animLvl val="lvl"/>
          <dgm:resizeHandles val="exact"/>
        </dgm:presLayoutVars>
      </dgm:prSet>
      <dgm:spPr/>
    </dgm:pt>
    <dgm:pt modelId="{88FC9311-A237-44D2-9C81-95FFDA753517}" type="pres">
      <dgm:prSet presAssocID="{D3CF8759-6AE6-4BD4-90E2-F3A3C2422BF3}" presName="linNode" presStyleCnt="0"/>
      <dgm:spPr/>
    </dgm:pt>
    <dgm:pt modelId="{66BEF01D-EFE7-40DB-9CBE-41FF3457EF81}" type="pres">
      <dgm:prSet presAssocID="{D3CF8759-6AE6-4BD4-90E2-F3A3C2422BF3}" presName="parentText" presStyleLbl="node1" presStyleIdx="0" presStyleCnt="4">
        <dgm:presLayoutVars>
          <dgm:chMax val="1"/>
          <dgm:bulletEnabled val="1"/>
        </dgm:presLayoutVars>
      </dgm:prSet>
      <dgm:spPr/>
    </dgm:pt>
    <dgm:pt modelId="{BFEAF0AF-6FDF-4CB1-A4CC-3AAE4DB7E77A}" type="pres">
      <dgm:prSet presAssocID="{D3CF8759-6AE6-4BD4-90E2-F3A3C2422BF3}" presName="descendantText" presStyleLbl="alignAccFollowNode1" presStyleIdx="0" presStyleCnt="4">
        <dgm:presLayoutVars>
          <dgm:bulletEnabled val="1"/>
        </dgm:presLayoutVars>
      </dgm:prSet>
      <dgm:spPr/>
    </dgm:pt>
    <dgm:pt modelId="{A62CEA34-EB2B-4536-87D3-910F6F5BF394}" type="pres">
      <dgm:prSet presAssocID="{2AF336AE-569B-47BC-A79D-6EEFE341FCFC}" presName="sp" presStyleCnt="0"/>
      <dgm:spPr/>
    </dgm:pt>
    <dgm:pt modelId="{369A890E-5668-4686-87C8-2E402B6A1B57}" type="pres">
      <dgm:prSet presAssocID="{2442020D-9830-4C8A-923B-376FA85DC227}" presName="linNode" presStyleCnt="0"/>
      <dgm:spPr/>
    </dgm:pt>
    <dgm:pt modelId="{B5B47BCE-F83D-48AC-A0AA-8475C1A998F3}" type="pres">
      <dgm:prSet presAssocID="{2442020D-9830-4C8A-923B-376FA85DC227}" presName="parentText" presStyleLbl="node1" presStyleIdx="1" presStyleCnt="4">
        <dgm:presLayoutVars>
          <dgm:chMax val="1"/>
          <dgm:bulletEnabled val="1"/>
        </dgm:presLayoutVars>
      </dgm:prSet>
      <dgm:spPr/>
    </dgm:pt>
    <dgm:pt modelId="{570C285C-AB9D-4C46-AD2E-31F6BA0EB9C4}" type="pres">
      <dgm:prSet presAssocID="{2442020D-9830-4C8A-923B-376FA85DC227}" presName="descendantText" presStyleLbl="alignAccFollowNode1" presStyleIdx="1" presStyleCnt="4">
        <dgm:presLayoutVars>
          <dgm:bulletEnabled val="1"/>
        </dgm:presLayoutVars>
      </dgm:prSet>
      <dgm:spPr/>
    </dgm:pt>
    <dgm:pt modelId="{3E56AEA7-FB71-44C8-80BE-D7479F637B9B}" type="pres">
      <dgm:prSet presAssocID="{50A4F729-2BA5-4B4E-A001-AA0D2BEED958}" presName="sp" presStyleCnt="0"/>
      <dgm:spPr/>
    </dgm:pt>
    <dgm:pt modelId="{DFCD40C5-A439-457C-B9C6-1F171C4F014D}" type="pres">
      <dgm:prSet presAssocID="{188FE659-DEFD-4BCA-B89D-690DE1597C6C}" presName="linNode" presStyleCnt="0"/>
      <dgm:spPr/>
    </dgm:pt>
    <dgm:pt modelId="{12DFDB95-FD57-4B8D-90A3-33F99A34FAFA}" type="pres">
      <dgm:prSet presAssocID="{188FE659-DEFD-4BCA-B89D-690DE1597C6C}" presName="parentText" presStyleLbl="node1" presStyleIdx="2" presStyleCnt="4">
        <dgm:presLayoutVars>
          <dgm:chMax val="1"/>
          <dgm:bulletEnabled val="1"/>
        </dgm:presLayoutVars>
      </dgm:prSet>
      <dgm:spPr/>
    </dgm:pt>
    <dgm:pt modelId="{27BA1E8B-B16F-4693-BC0E-4EC48043129C}" type="pres">
      <dgm:prSet presAssocID="{188FE659-DEFD-4BCA-B89D-690DE1597C6C}" presName="descendantText" presStyleLbl="alignAccFollowNode1" presStyleIdx="2" presStyleCnt="4">
        <dgm:presLayoutVars>
          <dgm:bulletEnabled val="1"/>
        </dgm:presLayoutVars>
      </dgm:prSet>
      <dgm:spPr/>
    </dgm:pt>
    <dgm:pt modelId="{CFE63389-3F07-4D03-A5D4-4665232C06A2}" type="pres">
      <dgm:prSet presAssocID="{2B2EF1B5-F072-4784-A1A9-46BB8A734B23}" presName="sp" presStyleCnt="0"/>
      <dgm:spPr/>
    </dgm:pt>
    <dgm:pt modelId="{8038698D-0F42-426A-925B-DA3D8555667B}" type="pres">
      <dgm:prSet presAssocID="{B13756E7-5852-4EF9-A838-40A492A3AC69}" presName="linNode" presStyleCnt="0"/>
      <dgm:spPr/>
    </dgm:pt>
    <dgm:pt modelId="{7CDD4EC0-2EA6-4D58-8F35-EBDBEDB8BB65}" type="pres">
      <dgm:prSet presAssocID="{B13756E7-5852-4EF9-A838-40A492A3AC69}" presName="parentText" presStyleLbl="node1" presStyleIdx="3" presStyleCnt="4" custScaleY="100694">
        <dgm:presLayoutVars>
          <dgm:chMax val="1"/>
          <dgm:bulletEnabled val="1"/>
        </dgm:presLayoutVars>
      </dgm:prSet>
      <dgm:spPr/>
    </dgm:pt>
    <dgm:pt modelId="{5E061313-C0D5-419E-92AE-D6FB5B15A939}" type="pres">
      <dgm:prSet presAssocID="{B13756E7-5852-4EF9-A838-40A492A3AC69}" presName="descendantText" presStyleLbl="alignAccFollowNode1" presStyleIdx="3" presStyleCnt="4" custScaleX="99492" custScaleY="126175">
        <dgm:presLayoutVars>
          <dgm:bulletEnabled val="1"/>
        </dgm:presLayoutVars>
      </dgm:prSet>
      <dgm:spPr/>
    </dgm:pt>
  </dgm:ptLst>
  <dgm:cxnLst>
    <dgm:cxn modelId="{80B29001-4ABC-4387-826A-1CCC99642EAE}" type="presOf" srcId="{CC3E00CC-EED0-431E-B312-9F920E0FBE28}" destId="{27BA1E8B-B16F-4693-BC0E-4EC48043129C}" srcOrd="0" destOrd="0" presId="urn:microsoft.com/office/officeart/2005/8/layout/vList5"/>
    <dgm:cxn modelId="{2B59DCCA-4C9D-47CF-AD27-038C99157751}" type="presOf" srcId="{4047E8D5-4F14-45DE-84D0-D67A5D61EDEE}" destId="{BFEAF0AF-6FDF-4CB1-A4CC-3AAE4DB7E77A}" srcOrd="0" destOrd="0" presId="urn:microsoft.com/office/officeart/2005/8/layout/vList5"/>
    <dgm:cxn modelId="{2A6D208B-660C-4595-A09E-08A966C33C19}" srcId="{188FE659-DEFD-4BCA-B89D-690DE1597C6C}" destId="{CC3E00CC-EED0-431E-B312-9F920E0FBE28}" srcOrd="0" destOrd="0" parTransId="{8CDC6799-5A6D-459F-96FD-FA049EA2642A}" sibTransId="{106A988E-7894-4639-ACCB-6E3E34BFB82F}"/>
    <dgm:cxn modelId="{C8E375A1-C60F-4B89-9298-90ACF6540582}" type="presOf" srcId="{BF390B09-88E9-4AF4-89E5-7B194175464D}" destId="{570C285C-AB9D-4C46-AD2E-31F6BA0EB9C4}" srcOrd="0" destOrd="0" presId="urn:microsoft.com/office/officeart/2005/8/layout/vList5"/>
    <dgm:cxn modelId="{1193FC79-BD68-420A-B191-FC7D4972130C}" srcId="{6FF7728F-E11E-456B-8E73-99DDCEA35EA8}" destId="{188FE659-DEFD-4BCA-B89D-690DE1597C6C}" srcOrd="2" destOrd="0" parTransId="{9EF89577-3E14-4C38-934E-446E1F5E7583}" sibTransId="{2B2EF1B5-F072-4784-A1A9-46BB8A734B23}"/>
    <dgm:cxn modelId="{38D11380-F3A8-4F3D-9C98-E992A681DA40}" srcId="{2442020D-9830-4C8A-923B-376FA85DC227}" destId="{BF390B09-88E9-4AF4-89E5-7B194175464D}" srcOrd="0" destOrd="0" parTransId="{138F2150-BC00-4630-A5DD-7DABFE5B0FCF}" sibTransId="{9B4BF0B9-3D62-484B-80C8-D281C866CDFD}"/>
    <dgm:cxn modelId="{0747A611-832E-4A2C-9BC7-F6E343D6B213}" srcId="{6FF7728F-E11E-456B-8E73-99DDCEA35EA8}" destId="{2442020D-9830-4C8A-923B-376FA85DC227}" srcOrd="1" destOrd="0" parTransId="{C5672E2C-1F85-46AA-85EA-E0AA92FBF019}" sibTransId="{50A4F729-2BA5-4B4E-A001-AA0D2BEED958}"/>
    <dgm:cxn modelId="{597D87F0-1E5A-4FD1-8A7B-8B31846506BA}" type="presOf" srcId="{2442020D-9830-4C8A-923B-376FA85DC227}" destId="{B5B47BCE-F83D-48AC-A0AA-8475C1A998F3}" srcOrd="0" destOrd="0" presId="urn:microsoft.com/office/officeart/2005/8/layout/vList5"/>
    <dgm:cxn modelId="{D4109084-E5DC-4CBE-B886-B6547957B5DD}" srcId="{D3CF8759-6AE6-4BD4-90E2-F3A3C2422BF3}" destId="{4047E8D5-4F14-45DE-84D0-D67A5D61EDEE}" srcOrd="0" destOrd="0" parTransId="{A5150F61-5741-4BF1-8C3A-4E7C8913D7D0}" sibTransId="{EFF2529F-C2F2-41A0-93FA-BEF0C73FE77F}"/>
    <dgm:cxn modelId="{81DD9865-5A8A-486E-A002-005BD1FCDCD9}" type="presOf" srcId="{6FF7728F-E11E-456B-8E73-99DDCEA35EA8}" destId="{9F77C2ED-4569-4132-83EC-D1F86ADD12D8}" srcOrd="0" destOrd="0" presId="urn:microsoft.com/office/officeart/2005/8/layout/vList5"/>
    <dgm:cxn modelId="{27FC16F3-793E-4249-9D41-C989828FC61A}" srcId="{6FF7728F-E11E-456B-8E73-99DDCEA35EA8}" destId="{B13756E7-5852-4EF9-A838-40A492A3AC69}" srcOrd="3" destOrd="0" parTransId="{E9AEE206-4BD1-4FDD-8564-E61877FF73EA}" sibTransId="{B2E3491C-F288-4484-8957-C280560A4AA2}"/>
    <dgm:cxn modelId="{EBD2B9EA-DB0C-4EE2-ABAE-D169279B4AF3}" type="presOf" srcId="{D3CF8759-6AE6-4BD4-90E2-F3A3C2422BF3}" destId="{66BEF01D-EFE7-40DB-9CBE-41FF3457EF81}" srcOrd="0" destOrd="0" presId="urn:microsoft.com/office/officeart/2005/8/layout/vList5"/>
    <dgm:cxn modelId="{282B6756-1CC1-48D1-8193-917C1A87D138}" srcId="{B13756E7-5852-4EF9-A838-40A492A3AC69}" destId="{AAF306C2-6612-4BFF-830B-750594BC3C65}" srcOrd="0" destOrd="0" parTransId="{1F442B9E-B65E-4BA5-A865-461D915A68A6}" sibTransId="{F6B057D1-639A-4116-AB26-B967FD672A78}"/>
    <dgm:cxn modelId="{9E974425-E69D-4F08-AFE3-735E66ADDDB5}" srcId="{6FF7728F-E11E-456B-8E73-99DDCEA35EA8}" destId="{D3CF8759-6AE6-4BD4-90E2-F3A3C2422BF3}" srcOrd="0" destOrd="0" parTransId="{FD5DD16D-29DB-4676-8832-882FB492C523}" sibTransId="{2AF336AE-569B-47BC-A79D-6EEFE341FCFC}"/>
    <dgm:cxn modelId="{404E9571-CF86-4D5C-9DAB-C24A98A167AB}" type="presOf" srcId="{B13756E7-5852-4EF9-A838-40A492A3AC69}" destId="{7CDD4EC0-2EA6-4D58-8F35-EBDBEDB8BB65}" srcOrd="0" destOrd="0" presId="urn:microsoft.com/office/officeart/2005/8/layout/vList5"/>
    <dgm:cxn modelId="{DC6F8385-714A-4866-8A72-F3B17973A2B0}" type="presOf" srcId="{188FE659-DEFD-4BCA-B89D-690DE1597C6C}" destId="{12DFDB95-FD57-4B8D-90A3-33F99A34FAFA}" srcOrd="0" destOrd="0" presId="urn:microsoft.com/office/officeart/2005/8/layout/vList5"/>
    <dgm:cxn modelId="{5F3098A1-67D4-4A03-A123-DF30BBA8F32B}" type="presOf" srcId="{AAF306C2-6612-4BFF-830B-750594BC3C65}" destId="{5E061313-C0D5-419E-92AE-D6FB5B15A939}" srcOrd="0" destOrd="0" presId="urn:microsoft.com/office/officeart/2005/8/layout/vList5"/>
    <dgm:cxn modelId="{87D07564-7348-4533-9CF5-E5009DCE29F7}" type="presParOf" srcId="{9F77C2ED-4569-4132-83EC-D1F86ADD12D8}" destId="{88FC9311-A237-44D2-9C81-95FFDA753517}" srcOrd="0" destOrd="0" presId="urn:microsoft.com/office/officeart/2005/8/layout/vList5"/>
    <dgm:cxn modelId="{5C51BB87-85C0-4F2F-9949-17D80DAD5DDB}" type="presParOf" srcId="{88FC9311-A237-44D2-9C81-95FFDA753517}" destId="{66BEF01D-EFE7-40DB-9CBE-41FF3457EF81}" srcOrd="0" destOrd="0" presId="urn:microsoft.com/office/officeart/2005/8/layout/vList5"/>
    <dgm:cxn modelId="{7BA214C9-6F4C-4C63-93D1-83D67B31D686}" type="presParOf" srcId="{88FC9311-A237-44D2-9C81-95FFDA753517}" destId="{BFEAF0AF-6FDF-4CB1-A4CC-3AAE4DB7E77A}" srcOrd="1" destOrd="0" presId="urn:microsoft.com/office/officeart/2005/8/layout/vList5"/>
    <dgm:cxn modelId="{822B74A8-C466-4D36-9E65-E161E709F067}" type="presParOf" srcId="{9F77C2ED-4569-4132-83EC-D1F86ADD12D8}" destId="{A62CEA34-EB2B-4536-87D3-910F6F5BF394}" srcOrd="1" destOrd="0" presId="urn:microsoft.com/office/officeart/2005/8/layout/vList5"/>
    <dgm:cxn modelId="{02C698A6-B298-4518-9D26-19AA193475D7}" type="presParOf" srcId="{9F77C2ED-4569-4132-83EC-D1F86ADD12D8}" destId="{369A890E-5668-4686-87C8-2E402B6A1B57}" srcOrd="2" destOrd="0" presId="urn:microsoft.com/office/officeart/2005/8/layout/vList5"/>
    <dgm:cxn modelId="{64AE5476-B2C8-4AB3-B6D6-A8B5F3751228}" type="presParOf" srcId="{369A890E-5668-4686-87C8-2E402B6A1B57}" destId="{B5B47BCE-F83D-48AC-A0AA-8475C1A998F3}" srcOrd="0" destOrd="0" presId="urn:microsoft.com/office/officeart/2005/8/layout/vList5"/>
    <dgm:cxn modelId="{358BE3D0-9772-4D55-85D9-5704AF0DAD74}" type="presParOf" srcId="{369A890E-5668-4686-87C8-2E402B6A1B57}" destId="{570C285C-AB9D-4C46-AD2E-31F6BA0EB9C4}" srcOrd="1" destOrd="0" presId="urn:microsoft.com/office/officeart/2005/8/layout/vList5"/>
    <dgm:cxn modelId="{C5BDF2A6-5A5F-48CC-90C7-982BE9077140}" type="presParOf" srcId="{9F77C2ED-4569-4132-83EC-D1F86ADD12D8}" destId="{3E56AEA7-FB71-44C8-80BE-D7479F637B9B}" srcOrd="3" destOrd="0" presId="urn:microsoft.com/office/officeart/2005/8/layout/vList5"/>
    <dgm:cxn modelId="{2F99715F-C0A1-43C9-8DE4-D297BD0F8FD3}" type="presParOf" srcId="{9F77C2ED-4569-4132-83EC-D1F86ADD12D8}" destId="{DFCD40C5-A439-457C-B9C6-1F171C4F014D}" srcOrd="4" destOrd="0" presId="urn:microsoft.com/office/officeart/2005/8/layout/vList5"/>
    <dgm:cxn modelId="{F80BB0C8-BAA1-4763-B515-15A2BB38058A}" type="presParOf" srcId="{DFCD40C5-A439-457C-B9C6-1F171C4F014D}" destId="{12DFDB95-FD57-4B8D-90A3-33F99A34FAFA}" srcOrd="0" destOrd="0" presId="urn:microsoft.com/office/officeart/2005/8/layout/vList5"/>
    <dgm:cxn modelId="{3A0ECDF5-DF30-4BC3-9B5E-7EB7EBF83F3E}" type="presParOf" srcId="{DFCD40C5-A439-457C-B9C6-1F171C4F014D}" destId="{27BA1E8B-B16F-4693-BC0E-4EC48043129C}" srcOrd="1" destOrd="0" presId="urn:microsoft.com/office/officeart/2005/8/layout/vList5"/>
    <dgm:cxn modelId="{1731BB99-F795-4CC6-ADDB-B0A9B87A0E47}" type="presParOf" srcId="{9F77C2ED-4569-4132-83EC-D1F86ADD12D8}" destId="{CFE63389-3F07-4D03-A5D4-4665232C06A2}" srcOrd="5" destOrd="0" presId="urn:microsoft.com/office/officeart/2005/8/layout/vList5"/>
    <dgm:cxn modelId="{348EC711-455B-4491-A21B-DF0F7F479B95}" type="presParOf" srcId="{9F77C2ED-4569-4132-83EC-D1F86ADD12D8}" destId="{8038698D-0F42-426A-925B-DA3D8555667B}" srcOrd="6" destOrd="0" presId="urn:microsoft.com/office/officeart/2005/8/layout/vList5"/>
    <dgm:cxn modelId="{A31666E1-FE76-4665-8A4E-80F15B3AB6AE}" type="presParOf" srcId="{8038698D-0F42-426A-925B-DA3D8555667B}" destId="{7CDD4EC0-2EA6-4D58-8F35-EBDBEDB8BB65}" srcOrd="0" destOrd="0" presId="urn:microsoft.com/office/officeart/2005/8/layout/vList5"/>
    <dgm:cxn modelId="{471267C8-46EB-4F36-8941-4CB699309D98}" type="presParOf" srcId="{8038698D-0F42-426A-925B-DA3D8555667B}" destId="{5E061313-C0D5-419E-92AE-D6FB5B15A939}"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FF7728F-E11E-456B-8E73-99DDCEA35EA8}" type="doc">
      <dgm:prSet loTypeId="urn:microsoft.com/office/officeart/2005/8/layout/vList3" loCatId="list" qsTypeId="urn:microsoft.com/office/officeart/2005/8/quickstyle/simple1" qsCatId="simple" csTypeId="urn:microsoft.com/office/officeart/2005/8/colors/accent2_1" csCatId="accent2" phldr="1"/>
      <dgm:spPr/>
      <dgm:t>
        <a:bodyPr/>
        <a:lstStyle/>
        <a:p>
          <a:endParaRPr lang="en-US"/>
        </a:p>
      </dgm:t>
    </dgm:pt>
    <dgm:pt modelId="{D3CF8759-6AE6-4BD4-90E2-F3A3C2422BF3}">
      <dgm:prSet phldrT="[Text]" custT="1"/>
      <dgm:spPr/>
      <dgm:t>
        <a:bodyPr vert="horz"/>
        <a:lstStyle/>
        <a:p>
          <a:pPr algn="ctr"/>
          <a:r>
            <a:rPr lang="en-US" sz="2000" dirty="0"/>
            <a:t>The Ed-Fi Dashboards were built to help users view a broader range of data in more actionable ways than was previously possible.</a:t>
          </a:r>
          <a:endParaRPr lang="en-US" sz="2800" dirty="0"/>
        </a:p>
      </dgm:t>
    </dgm:pt>
    <dgm:pt modelId="{FD5DD16D-29DB-4676-8832-882FB492C523}" type="parTrans" cxnId="{9E974425-E69D-4F08-AFE3-735E66ADDDB5}">
      <dgm:prSet/>
      <dgm:spPr/>
      <dgm:t>
        <a:bodyPr/>
        <a:lstStyle/>
        <a:p>
          <a:endParaRPr lang="en-US"/>
        </a:p>
      </dgm:t>
    </dgm:pt>
    <dgm:pt modelId="{2AF336AE-569B-47BC-A79D-6EEFE341FCFC}" type="sibTrans" cxnId="{9E974425-E69D-4F08-AFE3-735E66ADDDB5}">
      <dgm:prSet/>
      <dgm:spPr/>
      <dgm:t>
        <a:bodyPr/>
        <a:lstStyle/>
        <a:p>
          <a:endParaRPr lang="en-US"/>
        </a:p>
      </dgm:t>
    </dgm:pt>
    <dgm:pt modelId="{B67BEA4B-3306-474B-8614-E4B0078CCE67}">
      <dgm:prSet custT="1"/>
      <dgm:spPr/>
      <dgm:t>
        <a:bodyPr/>
        <a:lstStyle/>
        <a:p>
          <a:r>
            <a:rPr lang="en-US" sz="2000" dirty="0"/>
            <a:t>There is no “magic” to the data. Ed-Fi Dashboards reflect data exactly as it is loaded into the data sources by districts and schools.</a:t>
          </a:r>
        </a:p>
      </dgm:t>
    </dgm:pt>
    <dgm:pt modelId="{D5142D89-76CE-4D05-905B-4B1F618FDEFF}" type="parTrans" cxnId="{737E1791-BC76-425F-87A6-299B7D58E71A}">
      <dgm:prSet/>
      <dgm:spPr/>
      <dgm:t>
        <a:bodyPr/>
        <a:lstStyle/>
        <a:p>
          <a:endParaRPr lang="en-US"/>
        </a:p>
      </dgm:t>
    </dgm:pt>
    <dgm:pt modelId="{C202602F-8F51-497A-9789-B89143F8D819}" type="sibTrans" cxnId="{737E1791-BC76-425F-87A6-299B7D58E71A}">
      <dgm:prSet/>
      <dgm:spPr/>
      <dgm:t>
        <a:bodyPr/>
        <a:lstStyle/>
        <a:p>
          <a:endParaRPr lang="en-US"/>
        </a:p>
      </dgm:t>
    </dgm:pt>
    <dgm:pt modelId="{0C528EDB-7D4A-491D-A402-F9D6EFFA3FF3}">
      <dgm:prSet custT="1"/>
      <dgm:spPr/>
      <dgm:t>
        <a:bodyPr/>
        <a:lstStyle/>
        <a:p>
          <a:r>
            <a:rPr lang="en-US" sz="2000" b="0" i="0" dirty="0"/>
            <a:t>There are many ways to use the Ed-Fi Dashboards. Find the ones that are most helpful to you.</a:t>
          </a:r>
          <a:endParaRPr lang="en-US" sz="2000" dirty="0"/>
        </a:p>
      </dgm:t>
    </dgm:pt>
    <dgm:pt modelId="{8B51DA29-11CC-4608-B576-977B4D6BF088}" type="parTrans" cxnId="{CDF91AF4-A135-43E3-BC2C-85171B5E46A5}">
      <dgm:prSet/>
      <dgm:spPr/>
      <dgm:t>
        <a:bodyPr/>
        <a:lstStyle/>
        <a:p>
          <a:endParaRPr lang="en-US"/>
        </a:p>
      </dgm:t>
    </dgm:pt>
    <dgm:pt modelId="{AC012FE4-0877-47F5-A023-35740A682920}" type="sibTrans" cxnId="{CDF91AF4-A135-43E3-BC2C-85171B5E46A5}">
      <dgm:prSet/>
      <dgm:spPr/>
      <dgm:t>
        <a:bodyPr/>
        <a:lstStyle/>
        <a:p>
          <a:endParaRPr lang="en-US"/>
        </a:p>
      </dgm:t>
    </dgm:pt>
    <dgm:pt modelId="{806AD074-BBE4-4F94-AB0C-C4A0B3049F09}">
      <dgm:prSet custT="1"/>
      <dgm:spPr/>
      <dgm:t>
        <a:bodyPr/>
        <a:lstStyle/>
        <a:p>
          <a:r>
            <a:rPr lang="en-US" sz="2000" b="0" i="0" dirty="0"/>
            <a:t>Ed-Fi Dashboards will be launched district-wide in Fall 2016. We want your help to determine what might be improved before then!</a:t>
          </a:r>
          <a:endParaRPr lang="en-US" sz="2000" dirty="0"/>
        </a:p>
      </dgm:t>
    </dgm:pt>
    <dgm:pt modelId="{8E8EA575-492C-43B2-8440-D55E4C5A6C00}" type="parTrans" cxnId="{C50609E7-BFC7-477E-A5E2-D8BFA068AC5B}">
      <dgm:prSet/>
      <dgm:spPr/>
      <dgm:t>
        <a:bodyPr/>
        <a:lstStyle/>
        <a:p>
          <a:endParaRPr lang="en-US"/>
        </a:p>
      </dgm:t>
    </dgm:pt>
    <dgm:pt modelId="{E915A293-FE93-4C45-AB60-2358AD8FCD53}" type="sibTrans" cxnId="{C50609E7-BFC7-477E-A5E2-D8BFA068AC5B}">
      <dgm:prSet/>
      <dgm:spPr/>
      <dgm:t>
        <a:bodyPr/>
        <a:lstStyle/>
        <a:p>
          <a:endParaRPr lang="en-US"/>
        </a:p>
      </dgm:t>
    </dgm:pt>
    <dgm:pt modelId="{E1E3EA36-D4F9-4C64-BA6E-A2AFA39C5477}" type="pres">
      <dgm:prSet presAssocID="{6FF7728F-E11E-456B-8E73-99DDCEA35EA8}" presName="linearFlow" presStyleCnt="0">
        <dgm:presLayoutVars>
          <dgm:dir/>
          <dgm:resizeHandles val="exact"/>
        </dgm:presLayoutVars>
      </dgm:prSet>
      <dgm:spPr/>
    </dgm:pt>
    <dgm:pt modelId="{C8074933-FF5B-44A3-B0FF-7855AD3589AA}" type="pres">
      <dgm:prSet presAssocID="{D3CF8759-6AE6-4BD4-90E2-F3A3C2422BF3}" presName="composite" presStyleCnt="0"/>
      <dgm:spPr/>
    </dgm:pt>
    <dgm:pt modelId="{20F34C0F-3A31-4EA2-916D-8F12CAE2C445}" type="pres">
      <dgm:prSet presAssocID="{D3CF8759-6AE6-4BD4-90E2-F3A3C2422BF3}" presName="imgShp" presStyleLbl="fgImgPlace1" presStyleIdx="0" presStyleCnt="4"/>
      <dgm:spPr/>
    </dgm:pt>
    <dgm:pt modelId="{D991235C-0B84-4BA3-AD15-043DEFFB8A80}" type="pres">
      <dgm:prSet presAssocID="{D3CF8759-6AE6-4BD4-90E2-F3A3C2422BF3}" presName="txShp" presStyleLbl="node1" presStyleIdx="0" presStyleCnt="4">
        <dgm:presLayoutVars>
          <dgm:bulletEnabled val="1"/>
        </dgm:presLayoutVars>
      </dgm:prSet>
      <dgm:spPr/>
    </dgm:pt>
    <dgm:pt modelId="{56BB0138-0650-4F3E-9E02-D1596FA188F0}" type="pres">
      <dgm:prSet presAssocID="{2AF336AE-569B-47BC-A79D-6EEFE341FCFC}" presName="spacing" presStyleCnt="0"/>
      <dgm:spPr/>
    </dgm:pt>
    <dgm:pt modelId="{356627CB-4568-4C22-A609-E1B0DAEC12AD}" type="pres">
      <dgm:prSet presAssocID="{B67BEA4B-3306-474B-8614-E4B0078CCE67}" presName="composite" presStyleCnt="0"/>
      <dgm:spPr/>
    </dgm:pt>
    <dgm:pt modelId="{7A4875AA-E6D4-4FBB-B51C-215A349AE4EA}" type="pres">
      <dgm:prSet presAssocID="{B67BEA4B-3306-474B-8614-E4B0078CCE67}" presName="imgShp" presStyleLbl="fgImgPlace1" presStyleIdx="1" presStyleCnt="4"/>
      <dgm:spPr/>
    </dgm:pt>
    <dgm:pt modelId="{1F43F46D-5DFC-4CD7-91F8-67FD1AA3595F}" type="pres">
      <dgm:prSet presAssocID="{B67BEA4B-3306-474B-8614-E4B0078CCE67}" presName="txShp" presStyleLbl="node1" presStyleIdx="1" presStyleCnt="4">
        <dgm:presLayoutVars>
          <dgm:bulletEnabled val="1"/>
        </dgm:presLayoutVars>
      </dgm:prSet>
      <dgm:spPr/>
    </dgm:pt>
    <dgm:pt modelId="{10542027-3A74-46E8-996B-C842E496B49E}" type="pres">
      <dgm:prSet presAssocID="{C202602F-8F51-497A-9789-B89143F8D819}" presName="spacing" presStyleCnt="0"/>
      <dgm:spPr/>
    </dgm:pt>
    <dgm:pt modelId="{52C536BC-FA2C-4C06-BA89-BC93082D39AF}" type="pres">
      <dgm:prSet presAssocID="{0C528EDB-7D4A-491D-A402-F9D6EFFA3FF3}" presName="composite" presStyleCnt="0"/>
      <dgm:spPr/>
    </dgm:pt>
    <dgm:pt modelId="{250E9DCE-DCDF-4BD3-B06E-685A4098D04A}" type="pres">
      <dgm:prSet presAssocID="{0C528EDB-7D4A-491D-A402-F9D6EFFA3FF3}" presName="imgShp" presStyleLbl="fgImgPlace1" presStyleIdx="2" presStyleCnt="4"/>
      <dgm:spPr/>
    </dgm:pt>
    <dgm:pt modelId="{843BF6E9-D716-4AD0-AB8D-CA9840D828CD}" type="pres">
      <dgm:prSet presAssocID="{0C528EDB-7D4A-491D-A402-F9D6EFFA3FF3}" presName="txShp" presStyleLbl="node1" presStyleIdx="2" presStyleCnt="4">
        <dgm:presLayoutVars>
          <dgm:bulletEnabled val="1"/>
        </dgm:presLayoutVars>
      </dgm:prSet>
      <dgm:spPr/>
    </dgm:pt>
    <dgm:pt modelId="{0B201AFC-5EFE-4DCC-BD9E-39B0CFA2DF72}" type="pres">
      <dgm:prSet presAssocID="{AC012FE4-0877-47F5-A023-35740A682920}" presName="spacing" presStyleCnt="0"/>
      <dgm:spPr/>
    </dgm:pt>
    <dgm:pt modelId="{CFFF81B9-FEDA-4008-AB59-B0BD2562B50C}" type="pres">
      <dgm:prSet presAssocID="{806AD074-BBE4-4F94-AB0C-C4A0B3049F09}" presName="composite" presStyleCnt="0"/>
      <dgm:spPr/>
    </dgm:pt>
    <dgm:pt modelId="{10F45EE4-E3D0-42A8-AE99-B92679B692D1}" type="pres">
      <dgm:prSet presAssocID="{806AD074-BBE4-4F94-AB0C-C4A0B3049F09}" presName="imgShp" presStyleLbl="fgImgPlace1" presStyleIdx="3" presStyleCnt="4"/>
      <dgm:spPr/>
    </dgm:pt>
    <dgm:pt modelId="{FEC4E8E2-7F23-4279-B32C-D1AF5F8F2D09}" type="pres">
      <dgm:prSet presAssocID="{806AD074-BBE4-4F94-AB0C-C4A0B3049F09}" presName="txShp" presStyleLbl="node1" presStyleIdx="3" presStyleCnt="4">
        <dgm:presLayoutVars>
          <dgm:bulletEnabled val="1"/>
        </dgm:presLayoutVars>
      </dgm:prSet>
      <dgm:spPr/>
    </dgm:pt>
  </dgm:ptLst>
  <dgm:cxnLst>
    <dgm:cxn modelId="{96585B7F-4D7E-4625-9484-1D6BDCA5E88D}" type="presOf" srcId="{0C528EDB-7D4A-491D-A402-F9D6EFFA3FF3}" destId="{843BF6E9-D716-4AD0-AB8D-CA9840D828CD}" srcOrd="0" destOrd="0" presId="urn:microsoft.com/office/officeart/2005/8/layout/vList3"/>
    <dgm:cxn modelId="{C966A012-AF45-4E7C-9672-A7C4D065342B}" type="presOf" srcId="{D3CF8759-6AE6-4BD4-90E2-F3A3C2422BF3}" destId="{D991235C-0B84-4BA3-AD15-043DEFFB8A80}" srcOrd="0" destOrd="0" presId="urn:microsoft.com/office/officeart/2005/8/layout/vList3"/>
    <dgm:cxn modelId="{338E4418-F1B5-4FDE-BADF-987F43B6E018}" type="presOf" srcId="{6FF7728F-E11E-456B-8E73-99DDCEA35EA8}" destId="{E1E3EA36-D4F9-4C64-BA6E-A2AFA39C5477}" srcOrd="0" destOrd="0" presId="urn:microsoft.com/office/officeart/2005/8/layout/vList3"/>
    <dgm:cxn modelId="{9E974425-E69D-4F08-AFE3-735E66ADDDB5}" srcId="{6FF7728F-E11E-456B-8E73-99DDCEA35EA8}" destId="{D3CF8759-6AE6-4BD4-90E2-F3A3C2422BF3}" srcOrd="0" destOrd="0" parTransId="{FD5DD16D-29DB-4676-8832-882FB492C523}" sibTransId="{2AF336AE-569B-47BC-A79D-6EEFE341FCFC}"/>
    <dgm:cxn modelId="{0065CF49-9D41-4DCB-9222-9A96714C782F}" type="presOf" srcId="{806AD074-BBE4-4F94-AB0C-C4A0B3049F09}" destId="{FEC4E8E2-7F23-4279-B32C-D1AF5F8F2D09}" srcOrd="0" destOrd="0" presId="urn:microsoft.com/office/officeart/2005/8/layout/vList3"/>
    <dgm:cxn modelId="{CDF91AF4-A135-43E3-BC2C-85171B5E46A5}" srcId="{6FF7728F-E11E-456B-8E73-99DDCEA35EA8}" destId="{0C528EDB-7D4A-491D-A402-F9D6EFFA3FF3}" srcOrd="2" destOrd="0" parTransId="{8B51DA29-11CC-4608-B576-977B4D6BF088}" sibTransId="{AC012FE4-0877-47F5-A023-35740A682920}"/>
    <dgm:cxn modelId="{737E1791-BC76-425F-87A6-299B7D58E71A}" srcId="{6FF7728F-E11E-456B-8E73-99DDCEA35EA8}" destId="{B67BEA4B-3306-474B-8614-E4B0078CCE67}" srcOrd="1" destOrd="0" parTransId="{D5142D89-76CE-4D05-905B-4B1F618FDEFF}" sibTransId="{C202602F-8F51-497A-9789-B89143F8D819}"/>
    <dgm:cxn modelId="{27732934-C990-4657-A68C-916DD9B2A4BE}" type="presOf" srcId="{B67BEA4B-3306-474B-8614-E4B0078CCE67}" destId="{1F43F46D-5DFC-4CD7-91F8-67FD1AA3595F}" srcOrd="0" destOrd="0" presId="urn:microsoft.com/office/officeart/2005/8/layout/vList3"/>
    <dgm:cxn modelId="{C50609E7-BFC7-477E-A5E2-D8BFA068AC5B}" srcId="{6FF7728F-E11E-456B-8E73-99DDCEA35EA8}" destId="{806AD074-BBE4-4F94-AB0C-C4A0B3049F09}" srcOrd="3" destOrd="0" parTransId="{8E8EA575-492C-43B2-8440-D55E4C5A6C00}" sibTransId="{E915A293-FE93-4C45-AB60-2358AD8FCD53}"/>
    <dgm:cxn modelId="{C2F04569-2751-428C-AB33-142800EFD9F3}" type="presParOf" srcId="{E1E3EA36-D4F9-4C64-BA6E-A2AFA39C5477}" destId="{C8074933-FF5B-44A3-B0FF-7855AD3589AA}" srcOrd="0" destOrd="0" presId="urn:microsoft.com/office/officeart/2005/8/layout/vList3"/>
    <dgm:cxn modelId="{C481DA1E-17D1-46A7-A5BE-4102DDB5F3C4}" type="presParOf" srcId="{C8074933-FF5B-44A3-B0FF-7855AD3589AA}" destId="{20F34C0F-3A31-4EA2-916D-8F12CAE2C445}" srcOrd="0" destOrd="0" presId="urn:microsoft.com/office/officeart/2005/8/layout/vList3"/>
    <dgm:cxn modelId="{653ABA31-2519-4A25-A4FC-55EFA00A4448}" type="presParOf" srcId="{C8074933-FF5B-44A3-B0FF-7855AD3589AA}" destId="{D991235C-0B84-4BA3-AD15-043DEFFB8A80}" srcOrd="1" destOrd="0" presId="urn:microsoft.com/office/officeart/2005/8/layout/vList3"/>
    <dgm:cxn modelId="{EF04686B-C19A-4374-AE12-406D9CE53FB4}" type="presParOf" srcId="{E1E3EA36-D4F9-4C64-BA6E-A2AFA39C5477}" destId="{56BB0138-0650-4F3E-9E02-D1596FA188F0}" srcOrd="1" destOrd="0" presId="urn:microsoft.com/office/officeart/2005/8/layout/vList3"/>
    <dgm:cxn modelId="{C3DC5BF1-6C30-4CF4-8D65-FE1B810BFE12}" type="presParOf" srcId="{E1E3EA36-D4F9-4C64-BA6E-A2AFA39C5477}" destId="{356627CB-4568-4C22-A609-E1B0DAEC12AD}" srcOrd="2" destOrd="0" presId="urn:microsoft.com/office/officeart/2005/8/layout/vList3"/>
    <dgm:cxn modelId="{A985F6F0-0784-45E8-82AB-0F84917AD239}" type="presParOf" srcId="{356627CB-4568-4C22-A609-E1B0DAEC12AD}" destId="{7A4875AA-E6D4-4FBB-B51C-215A349AE4EA}" srcOrd="0" destOrd="0" presId="urn:microsoft.com/office/officeart/2005/8/layout/vList3"/>
    <dgm:cxn modelId="{FA3BD59C-478B-440B-9991-AA631107A9FE}" type="presParOf" srcId="{356627CB-4568-4C22-A609-E1B0DAEC12AD}" destId="{1F43F46D-5DFC-4CD7-91F8-67FD1AA3595F}" srcOrd="1" destOrd="0" presId="urn:microsoft.com/office/officeart/2005/8/layout/vList3"/>
    <dgm:cxn modelId="{E494AEAB-05FD-4F53-A39F-13B10B954D97}" type="presParOf" srcId="{E1E3EA36-D4F9-4C64-BA6E-A2AFA39C5477}" destId="{10542027-3A74-46E8-996B-C842E496B49E}" srcOrd="3" destOrd="0" presId="urn:microsoft.com/office/officeart/2005/8/layout/vList3"/>
    <dgm:cxn modelId="{DA208663-3687-4AB3-906F-6788FBED2397}" type="presParOf" srcId="{E1E3EA36-D4F9-4C64-BA6E-A2AFA39C5477}" destId="{52C536BC-FA2C-4C06-BA89-BC93082D39AF}" srcOrd="4" destOrd="0" presId="urn:microsoft.com/office/officeart/2005/8/layout/vList3"/>
    <dgm:cxn modelId="{20A57D4C-410E-4015-96B5-7FCE54F8CB7D}" type="presParOf" srcId="{52C536BC-FA2C-4C06-BA89-BC93082D39AF}" destId="{250E9DCE-DCDF-4BD3-B06E-685A4098D04A}" srcOrd="0" destOrd="0" presId="urn:microsoft.com/office/officeart/2005/8/layout/vList3"/>
    <dgm:cxn modelId="{237D4BFD-AE6C-4D05-81A7-B2526DFACE59}" type="presParOf" srcId="{52C536BC-FA2C-4C06-BA89-BC93082D39AF}" destId="{843BF6E9-D716-4AD0-AB8D-CA9840D828CD}" srcOrd="1" destOrd="0" presId="urn:microsoft.com/office/officeart/2005/8/layout/vList3"/>
    <dgm:cxn modelId="{618E8E90-B7A5-41F9-8D02-6B9A03E9CFDC}" type="presParOf" srcId="{E1E3EA36-D4F9-4C64-BA6E-A2AFA39C5477}" destId="{0B201AFC-5EFE-4DCC-BD9E-39B0CFA2DF72}" srcOrd="5" destOrd="0" presId="urn:microsoft.com/office/officeart/2005/8/layout/vList3"/>
    <dgm:cxn modelId="{DDD6C497-A05F-410B-AA87-112934797B90}" type="presParOf" srcId="{E1E3EA36-D4F9-4C64-BA6E-A2AFA39C5477}" destId="{CFFF81B9-FEDA-4008-AB59-B0BD2562B50C}" srcOrd="6" destOrd="0" presId="urn:microsoft.com/office/officeart/2005/8/layout/vList3"/>
    <dgm:cxn modelId="{25F0AF63-B3B3-4E18-BCBD-818DEB1635DA}" type="presParOf" srcId="{CFFF81B9-FEDA-4008-AB59-B0BD2562B50C}" destId="{10F45EE4-E3D0-42A8-AE99-B92679B692D1}" srcOrd="0" destOrd="0" presId="urn:microsoft.com/office/officeart/2005/8/layout/vList3"/>
    <dgm:cxn modelId="{971C343D-2DC4-424F-A5B6-8DB7C7822395}" type="presParOf" srcId="{CFFF81B9-FEDA-4008-AB59-B0BD2562B50C}" destId="{FEC4E8E2-7F23-4279-B32C-D1AF5F8F2D09}"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9C149FF2-45E4-4F3B-A02F-11098D724A1A}" type="doc">
      <dgm:prSet loTypeId="urn:microsoft.com/office/officeart/2005/8/layout/StepDownProcess" loCatId="process" qsTypeId="urn:microsoft.com/office/officeart/2005/8/quickstyle/simple1" qsCatId="simple" csTypeId="urn:microsoft.com/office/officeart/2005/8/colors/accent0_3" csCatId="mainScheme" phldr="1"/>
      <dgm:spPr/>
    </dgm:pt>
    <dgm:pt modelId="{8771EEDA-FA26-422F-BB17-FD3813A3BC85}">
      <dgm:prSet phldrT="[Text]"/>
      <dgm:spPr/>
      <dgm:t>
        <a:bodyPr/>
        <a:lstStyle/>
        <a:p>
          <a:r>
            <a:rPr lang="en-US" dirty="0"/>
            <a:t>District</a:t>
          </a:r>
        </a:p>
      </dgm:t>
    </dgm:pt>
    <dgm:pt modelId="{7E9C7A05-3D80-4C02-B04C-55EF0570FB01}" type="parTrans" cxnId="{EEE1B6BA-6625-43B3-8059-DFB1C6A2ACD7}">
      <dgm:prSet/>
      <dgm:spPr/>
      <dgm:t>
        <a:bodyPr/>
        <a:lstStyle/>
        <a:p>
          <a:endParaRPr lang="en-US"/>
        </a:p>
      </dgm:t>
    </dgm:pt>
    <dgm:pt modelId="{81897769-0610-4B8F-9C1E-832A95B43557}" type="sibTrans" cxnId="{EEE1B6BA-6625-43B3-8059-DFB1C6A2ACD7}">
      <dgm:prSet/>
      <dgm:spPr/>
      <dgm:t>
        <a:bodyPr/>
        <a:lstStyle/>
        <a:p>
          <a:endParaRPr lang="en-US"/>
        </a:p>
      </dgm:t>
    </dgm:pt>
    <dgm:pt modelId="{9DB60B67-A664-475E-9D09-021D40A37780}">
      <dgm:prSet phldrT="[Text]"/>
      <dgm:spPr/>
      <dgm:t>
        <a:bodyPr/>
        <a:lstStyle/>
        <a:p>
          <a:r>
            <a:rPr lang="en-US" dirty="0"/>
            <a:t>School</a:t>
          </a:r>
        </a:p>
      </dgm:t>
    </dgm:pt>
    <dgm:pt modelId="{4D1B4087-7FA9-4219-B10C-82806602C444}" type="parTrans" cxnId="{E4CD16FE-C429-4DBB-86D0-B7306394AA4D}">
      <dgm:prSet/>
      <dgm:spPr/>
      <dgm:t>
        <a:bodyPr/>
        <a:lstStyle/>
        <a:p>
          <a:endParaRPr lang="en-US"/>
        </a:p>
      </dgm:t>
    </dgm:pt>
    <dgm:pt modelId="{4E7E2B6F-6E9B-4348-BF42-33BBFB1AE41E}" type="sibTrans" cxnId="{E4CD16FE-C429-4DBB-86D0-B7306394AA4D}">
      <dgm:prSet/>
      <dgm:spPr/>
      <dgm:t>
        <a:bodyPr/>
        <a:lstStyle/>
        <a:p>
          <a:endParaRPr lang="en-US"/>
        </a:p>
      </dgm:t>
    </dgm:pt>
    <dgm:pt modelId="{BAB2515A-C6DE-4617-A3DD-02F00B34E8FC}">
      <dgm:prSet phldrT="[Text]"/>
      <dgm:spPr/>
      <dgm:t>
        <a:bodyPr/>
        <a:lstStyle/>
        <a:p>
          <a:r>
            <a:rPr lang="en-US" dirty="0"/>
            <a:t>Teacher</a:t>
          </a:r>
        </a:p>
      </dgm:t>
    </dgm:pt>
    <dgm:pt modelId="{712B9A66-6F11-4543-B0FC-A587B99FB866}" type="parTrans" cxnId="{BBEF8C4B-358B-43C4-A680-87F0DC4EDBB4}">
      <dgm:prSet/>
      <dgm:spPr/>
      <dgm:t>
        <a:bodyPr/>
        <a:lstStyle/>
        <a:p>
          <a:endParaRPr lang="en-US"/>
        </a:p>
      </dgm:t>
    </dgm:pt>
    <dgm:pt modelId="{95B7E627-E56A-4CD5-B526-474BB4DE3780}" type="sibTrans" cxnId="{BBEF8C4B-358B-43C4-A680-87F0DC4EDBB4}">
      <dgm:prSet/>
      <dgm:spPr/>
      <dgm:t>
        <a:bodyPr/>
        <a:lstStyle/>
        <a:p>
          <a:endParaRPr lang="en-US"/>
        </a:p>
      </dgm:t>
    </dgm:pt>
    <dgm:pt modelId="{8EDA6A95-1D8F-424E-8EC9-D1B504E2EECF}">
      <dgm:prSet phldrT="[Text]"/>
      <dgm:spPr/>
      <dgm:t>
        <a:bodyPr/>
        <a:lstStyle/>
        <a:p>
          <a:r>
            <a:rPr lang="en-US" dirty="0"/>
            <a:t>Student</a:t>
          </a:r>
        </a:p>
      </dgm:t>
    </dgm:pt>
    <dgm:pt modelId="{23B75781-93E4-44A4-AF72-CEFCCF8CCB5A}" type="parTrans" cxnId="{BE5994A3-2C7E-4C6B-A0C2-DF88061AD72B}">
      <dgm:prSet/>
      <dgm:spPr/>
      <dgm:t>
        <a:bodyPr/>
        <a:lstStyle/>
        <a:p>
          <a:endParaRPr lang="en-US"/>
        </a:p>
      </dgm:t>
    </dgm:pt>
    <dgm:pt modelId="{1FA165F0-F052-4D30-AC92-CAAA3DCF9F21}" type="sibTrans" cxnId="{BE5994A3-2C7E-4C6B-A0C2-DF88061AD72B}">
      <dgm:prSet/>
      <dgm:spPr/>
      <dgm:t>
        <a:bodyPr/>
        <a:lstStyle/>
        <a:p>
          <a:endParaRPr lang="en-US"/>
        </a:p>
      </dgm:t>
    </dgm:pt>
    <dgm:pt modelId="{42E61795-BAFA-41CC-8C1B-B478C4187949}" type="pres">
      <dgm:prSet presAssocID="{9C149FF2-45E4-4F3B-A02F-11098D724A1A}" presName="rootnode" presStyleCnt="0">
        <dgm:presLayoutVars>
          <dgm:chMax/>
          <dgm:chPref/>
          <dgm:dir/>
          <dgm:animLvl val="lvl"/>
        </dgm:presLayoutVars>
      </dgm:prSet>
      <dgm:spPr/>
    </dgm:pt>
    <dgm:pt modelId="{01EF73DE-9261-41EC-AC6B-2591BE55EB1F}" type="pres">
      <dgm:prSet presAssocID="{8771EEDA-FA26-422F-BB17-FD3813A3BC85}" presName="composite" presStyleCnt="0"/>
      <dgm:spPr/>
    </dgm:pt>
    <dgm:pt modelId="{B45C3D6B-9627-4EE0-A825-2AE7620111E2}" type="pres">
      <dgm:prSet presAssocID="{8771EEDA-FA26-422F-BB17-FD3813A3BC85}" presName="bentUpArrow1" presStyleLbl="alignImgPlace1" presStyleIdx="0" presStyleCnt="3"/>
      <dgm:spPr/>
    </dgm:pt>
    <dgm:pt modelId="{10AF1DC0-DBD9-43E3-AB1D-8673695642CC}" type="pres">
      <dgm:prSet presAssocID="{8771EEDA-FA26-422F-BB17-FD3813A3BC85}" presName="ParentText" presStyleLbl="node1" presStyleIdx="0" presStyleCnt="4" custScaleX="159591">
        <dgm:presLayoutVars>
          <dgm:chMax val="1"/>
          <dgm:chPref val="1"/>
          <dgm:bulletEnabled val="1"/>
        </dgm:presLayoutVars>
      </dgm:prSet>
      <dgm:spPr/>
    </dgm:pt>
    <dgm:pt modelId="{24A237B1-44D1-4F77-AF80-73D20B395D41}" type="pres">
      <dgm:prSet presAssocID="{8771EEDA-FA26-422F-BB17-FD3813A3BC85}" presName="ChildText" presStyleLbl="revTx" presStyleIdx="0" presStyleCnt="3">
        <dgm:presLayoutVars>
          <dgm:chMax val="0"/>
          <dgm:chPref val="0"/>
          <dgm:bulletEnabled val="1"/>
        </dgm:presLayoutVars>
      </dgm:prSet>
      <dgm:spPr/>
    </dgm:pt>
    <dgm:pt modelId="{C065559E-F941-4835-AA4B-9E52A5A19610}" type="pres">
      <dgm:prSet presAssocID="{81897769-0610-4B8F-9C1E-832A95B43557}" presName="sibTrans" presStyleCnt="0"/>
      <dgm:spPr/>
    </dgm:pt>
    <dgm:pt modelId="{5DA8D126-3EAE-42D6-A4CD-45569CAF6621}" type="pres">
      <dgm:prSet presAssocID="{9DB60B67-A664-475E-9D09-021D40A37780}" presName="composite" presStyleCnt="0"/>
      <dgm:spPr/>
    </dgm:pt>
    <dgm:pt modelId="{1D3A96E2-8DB1-4D56-A2AB-90D18ADE2CBF}" type="pres">
      <dgm:prSet presAssocID="{9DB60B67-A664-475E-9D09-021D40A37780}" presName="bentUpArrow1" presStyleLbl="alignImgPlace1" presStyleIdx="1" presStyleCnt="3"/>
      <dgm:spPr/>
    </dgm:pt>
    <dgm:pt modelId="{89C21A85-22F6-44E1-9615-E69AE47ECA58}" type="pres">
      <dgm:prSet presAssocID="{9DB60B67-A664-475E-9D09-021D40A37780}" presName="ParentText" presStyleLbl="node1" presStyleIdx="1" presStyleCnt="4" custScaleX="159591">
        <dgm:presLayoutVars>
          <dgm:chMax val="1"/>
          <dgm:chPref val="1"/>
          <dgm:bulletEnabled val="1"/>
        </dgm:presLayoutVars>
      </dgm:prSet>
      <dgm:spPr/>
    </dgm:pt>
    <dgm:pt modelId="{57616728-9833-48AD-87E2-BFB293BF14A4}" type="pres">
      <dgm:prSet presAssocID="{9DB60B67-A664-475E-9D09-021D40A37780}" presName="ChildText" presStyleLbl="revTx" presStyleIdx="1" presStyleCnt="3">
        <dgm:presLayoutVars>
          <dgm:chMax val="0"/>
          <dgm:chPref val="0"/>
          <dgm:bulletEnabled val="1"/>
        </dgm:presLayoutVars>
      </dgm:prSet>
      <dgm:spPr/>
    </dgm:pt>
    <dgm:pt modelId="{BB04D4C9-C432-4D93-835E-5FF104B1A161}" type="pres">
      <dgm:prSet presAssocID="{4E7E2B6F-6E9B-4348-BF42-33BBFB1AE41E}" presName="sibTrans" presStyleCnt="0"/>
      <dgm:spPr/>
    </dgm:pt>
    <dgm:pt modelId="{0B5FEFBA-7115-46E2-931D-20D9BC031FB0}" type="pres">
      <dgm:prSet presAssocID="{BAB2515A-C6DE-4617-A3DD-02F00B34E8FC}" presName="composite" presStyleCnt="0"/>
      <dgm:spPr/>
    </dgm:pt>
    <dgm:pt modelId="{436DCD03-1E41-4157-A90F-BAD240FAA417}" type="pres">
      <dgm:prSet presAssocID="{BAB2515A-C6DE-4617-A3DD-02F00B34E8FC}" presName="bentUpArrow1" presStyleLbl="alignImgPlace1" presStyleIdx="2" presStyleCnt="3"/>
      <dgm:spPr/>
    </dgm:pt>
    <dgm:pt modelId="{551A5346-4536-4007-AD99-B769B64844FD}" type="pres">
      <dgm:prSet presAssocID="{BAB2515A-C6DE-4617-A3DD-02F00B34E8FC}" presName="ParentText" presStyleLbl="node1" presStyleIdx="2" presStyleCnt="4" custScaleX="159591">
        <dgm:presLayoutVars>
          <dgm:chMax val="1"/>
          <dgm:chPref val="1"/>
          <dgm:bulletEnabled val="1"/>
        </dgm:presLayoutVars>
      </dgm:prSet>
      <dgm:spPr/>
    </dgm:pt>
    <dgm:pt modelId="{A330A816-A8E2-46A0-BBDE-8DAF0317951C}" type="pres">
      <dgm:prSet presAssocID="{BAB2515A-C6DE-4617-A3DD-02F00B34E8FC}" presName="ChildText" presStyleLbl="revTx" presStyleIdx="2" presStyleCnt="3">
        <dgm:presLayoutVars>
          <dgm:chMax val="0"/>
          <dgm:chPref val="0"/>
          <dgm:bulletEnabled val="1"/>
        </dgm:presLayoutVars>
      </dgm:prSet>
      <dgm:spPr/>
    </dgm:pt>
    <dgm:pt modelId="{DD6A4B9A-8EA1-41AD-B795-5364029A606C}" type="pres">
      <dgm:prSet presAssocID="{95B7E627-E56A-4CD5-B526-474BB4DE3780}" presName="sibTrans" presStyleCnt="0"/>
      <dgm:spPr/>
    </dgm:pt>
    <dgm:pt modelId="{86E3F9A4-06BD-4584-9BD7-00612235278A}" type="pres">
      <dgm:prSet presAssocID="{8EDA6A95-1D8F-424E-8EC9-D1B504E2EECF}" presName="composite" presStyleCnt="0"/>
      <dgm:spPr/>
    </dgm:pt>
    <dgm:pt modelId="{5C7123E5-06CC-4913-8AE3-4636078E716E}" type="pres">
      <dgm:prSet presAssocID="{8EDA6A95-1D8F-424E-8EC9-D1B504E2EECF}" presName="ParentText" presStyleLbl="node1" presStyleIdx="3" presStyleCnt="4" custScaleX="159591">
        <dgm:presLayoutVars>
          <dgm:chMax val="1"/>
          <dgm:chPref val="1"/>
          <dgm:bulletEnabled val="1"/>
        </dgm:presLayoutVars>
      </dgm:prSet>
      <dgm:spPr/>
    </dgm:pt>
  </dgm:ptLst>
  <dgm:cxnLst>
    <dgm:cxn modelId="{E4CD16FE-C429-4DBB-86D0-B7306394AA4D}" srcId="{9C149FF2-45E4-4F3B-A02F-11098D724A1A}" destId="{9DB60B67-A664-475E-9D09-021D40A37780}" srcOrd="1" destOrd="0" parTransId="{4D1B4087-7FA9-4219-B10C-82806602C444}" sibTransId="{4E7E2B6F-6E9B-4348-BF42-33BBFB1AE41E}"/>
    <dgm:cxn modelId="{B489E812-6F37-43D7-9882-3106EBF67360}" type="presOf" srcId="{9DB60B67-A664-475E-9D09-021D40A37780}" destId="{89C21A85-22F6-44E1-9615-E69AE47ECA58}" srcOrd="0" destOrd="0" presId="urn:microsoft.com/office/officeart/2005/8/layout/StepDownProcess"/>
    <dgm:cxn modelId="{40DC5C74-943C-484C-94EC-2B3FE134CDE2}" type="presOf" srcId="{8EDA6A95-1D8F-424E-8EC9-D1B504E2EECF}" destId="{5C7123E5-06CC-4913-8AE3-4636078E716E}" srcOrd="0" destOrd="0" presId="urn:microsoft.com/office/officeart/2005/8/layout/StepDownProcess"/>
    <dgm:cxn modelId="{BE5994A3-2C7E-4C6B-A0C2-DF88061AD72B}" srcId="{9C149FF2-45E4-4F3B-A02F-11098D724A1A}" destId="{8EDA6A95-1D8F-424E-8EC9-D1B504E2EECF}" srcOrd="3" destOrd="0" parTransId="{23B75781-93E4-44A4-AF72-CEFCCF8CCB5A}" sibTransId="{1FA165F0-F052-4D30-AC92-CAAA3DCF9F21}"/>
    <dgm:cxn modelId="{42A99838-4491-44AF-A4B1-104569BAE30F}" type="presOf" srcId="{8771EEDA-FA26-422F-BB17-FD3813A3BC85}" destId="{10AF1DC0-DBD9-43E3-AB1D-8673695642CC}" srcOrd="0" destOrd="0" presId="urn:microsoft.com/office/officeart/2005/8/layout/StepDownProcess"/>
    <dgm:cxn modelId="{45684945-807A-4002-B71D-7AE9E131638B}" type="presOf" srcId="{9C149FF2-45E4-4F3B-A02F-11098D724A1A}" destId="{42E61795-BAFA-41CC-8C1B-B478C4187949}" srcOrd="0" destOrd="0" presId="urn:microsoft.com/office/officeart/2005/8/layout/StepDownProcess"/>
    <dgm:cxn modelId="{BBEF8C4B-358B-43C4-A680-87F0DC4EDBB4}" srcId="{9C149FF2-45E4-4F3B-A02F-11098D724A1A}" destId="{BAB2515A-C6DE-4617-A3DD-02F00B34E8FC}" srcOrd="2" destOrd="0" parTransId="{712B9A66-6F11-4543-B0FC-A587B99FB866}" sibTransId="{95B7E627-E56A-4CD5-B526-474BB4DE3780}"/>
    <dgm:cxn modelId="{12763A30-C7D8-458F-9F19-4CCBCDA82791}" type="presOf" srcId="{BAB2515A-C6DE-4617-A3DD-02F00B34E8FC}" destId="{551A5346-4536-4007-AD99-B769B64844FD}" srcOrd="0" destOrd="0" presId="urn:microsoft.com/office/officeart/2005/8/layout/StepDownProcess"/>
    <dgm:cxn modelId="{EEE1B6BA-6625-43B3-8059-DFB1C6A2ACD7}" srcId="{9C149FF2-45E4-4F3B-A02F-11098D724A1A}" destId="{8771EEDA-FA26-422F-BB17-FD3813A3BC85}" srcOrd="0" destOrd="0" parTransId="{7E9C7A05-3D80-4C02-B04C-55EF0570FB01}" sibTransId="{81897769-0610-4B8F-9C1E-832A95B43557}"/>
    <dgm:cxn modelId="{DAC78760-57A3-4DDA-9F99-1E81D0290C34}" type="presParOf" srcId="{42E61795-BAFA-41CC-8C1B-B478C4187949}" destId="{01EF73DE-9261-41EC-AC6B-2591BE55EB1F}" srcOrd="0" destOrd="0" presId="urn:microsoft.com/office/officeart/2005/8/layout/StepDownProcess"/>
    <dgm:cxn modelId="{CA222E2D-2C8B-49F0-A397-7E1E11198F6D}" type="presParOf" srcId="{01EF73DE-9261-41EC-AC6B-2591BE55EB1F}" destId="{B45C3D6B-9627-4EE0-A825-2AE7620111E2}" srcOrd="0" destOrd="0" presId="urn:microsoft.com/office/officeart/2005/8/layout/StepDownProcess"/>
    <dgm:cxn modelId="{70F276A1-D6B2-4D54-A270-104A30B406FC}" type="presParOf" srcId="{01EF73DE-9261-41EC-AC6B-2591BE55EB1F}" destId="{10AF1DC0-DBD9-43E3-AB1D-8673695642CC}" srcOrd="1" destOrd="0" presId="urn:microsoft.com/office/officeart/2005/8/layout/StepDownProcess"/>
    <dgm:cxn modelId="{CE07457F-5CD4-4DDF-AEBA-9C8A5097CB56}" type="presParOf" srcId="{01EF73DE-9261-41EC-AC6B-2591BE55EB1F}" destId="{24A237B1-44D1-4F77-AF80-73D20B395D41}" srcOrd="2" destOrd="0" presId="urn:microsoft.com/office/officeart/2005/8/layout/StepDownProcess"/>
    <dgm:cxn modelId="{566AA787-198C-4F2B-B9AD-7C1A27968110}" type="presParOf" srcId="{42E61795-BAFA-41CC-8C1B-B478C4187949}" destId="{C065559E-F941-4835-AA4B-9E52A5A19610}" srcOrd="1" destOrd="0" presId="urn:microsoft.com/office/officeart/2005/8/layout/StepDownProcess"/>
    <dgm:cxn modelId="{6F46BA55-447C-4C8F-864A-7F17F4464105}" type="presParOf" srcId="{42E61795-BAFA-41CC-8C1B-B478C4187949}" destId="{5DA8D126-3EAE-42D6-A4CD-45569CAF6621}" srcOrd="2" destOrd="0" presId="urn:microsoft.com/office/officeart/2005/8/layout/StepDownProcess"/>
    <dgm:cxn modelId="{95DD477F-82ED-41C4-A70F-FFC9B6B56254}" type="presParOf" srcId="{5DA8D126-3EAE-42D6-A4CD-45569CAF6621}" destId="{1D3A96E2-8DB1-4D56-A2AB-90D18ADE2CBF}" srcOrd="0" destOrd="0" presId="urn:microsoft.com/office/officeart/2005/8/layout/StepDownProcess"/>
    <dgm:cxn modelId="{1113DC15-6872-4516-B9ED-A8EC314550D1}" type="presParOf" srcId="{5DA8D126-3EAE-42D6-A4CD-45569CAF6621}" destId="{89C21A85-22F6-44E1-9615-E69AE47ECA58}" srcOrd="1" destOrd="0" presId="urn:microsoft.com/office/officeart/2005/8/layout/StepDownProcess"/>
    <dgm:cxn modelId="{C19E114C-377C-4E84-9B80-13FF25F176CE}" type="presParOf" srcId="{5DA8D126-3EAE-42D6-A4CD-45569CAF6621}" destId="{57616728-9833-48AD-87E2-BFB293BF14A4}" srcOrd="2" destOrd="0" presId="urn:microsoft.com/office/officeart/2005/8/layout/StepDownProcess"/>
    <dgm:cxn modelId="{40314D96-D523-43CD-B959-79504289BE25}" type="presParOf" srcId="{42E61795-BAFA-41CC-8C1B-B478C4187949}" destId="{BB04D4C9-C432-4D93-835E-5FF104B1A161}" srcOrd="3" destOrd="0" presId="urn:microsoft.com/office/officeart/2005/8/layout/StepDownProcess"/>
    <dgm:cxn modelId="{2938D0ED-2AE0-424C-B6E3-7A856977FA66}" type="presParOf" srcId="{42E61795-BAFA-41CC-8C1B-B478C4187949}" destId="{0B5FEFBA-7115-46E2-931D-20D9BC031FB0}" srcOrd="4" destOrd="0" presId="urn:microsoft.com/office/officeart/2005/8/layout/StepDownProcess"/>
    <dgm:cxn modelId="{4BF14B64-9C08-46E2-806C-DDE4CFD5BECA}" type="presParOf" srcId="{0B5FEFBA-7115-46E2-931D-20D9BC031FB0}" destId="{436DCD03-1E41-4157-A90F-BAD240FAA417}" srcOrd="0" destOrd="0" presId="urn:microsoft.com/office/officeart/2005/8/layout/StepDownProcess"/>
    <dgm:cxn modelId="{2FF3A90B-4D3E-450B-8F6B-FD2A58E8381A}" type="presParOf" srcId="{0B5FEFBA-7115-46E2-931D-20D9BC031FB0}" destId="{551A5346-4536-4007-AD99-B769B64844FD}" srcOrd="1" destOrd="0" presId="urn:microsoft.com/office/officeart/2005/8/layout/StepDownProcess"/>
    <dgm:cxn modelId="{74925386-EA18-4BC8-B52A-CD50D1EE236E}" type="presParOf" srcId="{0B5FEFBA-7115-46E2-931D-20D9BC031FB0}" destId="{A330A816-A8E2-46A0-BBDE-8DAF0317951C}" srcOrd="2" destOrd="0" presId="urn:microsoft.com/office/officeart/2005/8/layout/StepDownProcess"/>
    <dgm:cxn modelId="{2C221119-5D16-41B0-A323-A0EF01E27300}" type="presParOf" srcId="{42E61795-BAFA-41CC-8C1B-B478C4187949}" destId="{DD6A4B9A-8EA1-41AD-B795-5364029A606C}" srcOrd="5" destOrd="0" presId="urn:microsoft.com/office/officeart/2005/8/layout/StepDownProcess"/>
    <dgm:cxn modelId="{660DC902-635B-48ED-AF39-A1FB0800DC51}" type="presParOf" srcId="{42E61795-BAFA-41CC-8C1B-B478C4187949}" destId="{86E3F9A4-06BD-4584-9BD7-00612235278A}" srcOrd="6" destOrd="0" presId="urn:microsoft.com/office/officeart/2005/8/layout/StepDownProcess"/>
    <dgm:cxn modelId="{F8D2E571-DD5D-4FB7-B812-4FC5ACED181E}" type="presParOf" srcId="{86E3F9A4-06BD-4584-9BD7-00612235278A}" destId="{5C7123E5-06CC-4913-8AE3-4636078E716E}"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9E9B06C-C4D8-4EEB-AAE0-AAAB26962A62}"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AA9CF6D3-D7FA-4AE7-A37D-98043DF7E128}">
      <dgm:prSet/>
      <dgm:spPr/>
      <dgm:t>
        <a:bodyPr/>
        <a:lstStyle/>
        <a:p>
          <a:r>
            <a:rPr lang="en-US" dirty="0">
              <a:latin typeface="Arial "/>
            </a:rPr>
            <a:t>Be a Resource</a:t>
          </a:r>
        </a:p>
      </dgm:t>
    </dgm:pt>
    <dgm:pt modelId="{9EC790B7-8DAB-4ABA-82EC-7069124D2892}" type="parTrans" cxnId="{40FEB0BB-A7DE-4DA4-8AB3-4B523065251F}">
      <dgm:prSet/>
      <dgm:spPr/>
      <dgm:t>
        <a:bodyPr/>
        <a:lstStyle/>
        <a:p>
          <a:endParaRPr lang="en-US"/>
        </a:p>
      </dgm:t>
    </dgm:pt>
    <dgm:pt modelId="{8BF5EEF6-B758-42CA-9EE8-00194467815E}" type="sibTrans" cxnId="{40FEB0BB-A7DE-4DA4-8AB3-4B523065251F}">
      <dgm:prSet/>
      <dgm:spPr/>
      <dgm:t>
        <a:bodyPr/>
        <a:lstStyle/>
        <a:p>
          <a:endParaRPr lang="en-US"/>
        </a:p>
      </dgm:t>
    </dgm:pt>
    <dgm:pt modelId="{CE67FCCF-CBDF-4978-A9D3-050B42A25DE6}">
      <dgm:prSet/>
      <dgm:spPr/>
      <dgm:t>
        <a:bodyPr/>
        <a:lstStyle/>
        <a:p>
          <a:endParaRPr lang="en-US" dirty="0">
            <a:latin typeface="Arial "/>
          </a:endParaRPr>
        </a:p>
      </dgm:t>
    </dgm:pt>
    <dgm:pt modelId="{EE9647EA-A4C8-449C-9097-B8A827B4DF04}" type="parTrans" cxnId="{26E11AD3-1BAF-4529-9B19-8DB5941C2BC8}">
      <dgm:prSet/>
      <dgm:spPr/>
      <dgm:t>
        <a:bodyPr/>
        <a:lstStyle/>
        <a:p>
          <a:endParaRPr lang="en-US"/>
        </a:p>
      </dgm:t>
    </dgm:pt>
    <dgm:pt modelId="{1CB70282-7491-41FA-B34A-5147E74FBDBD}" type="sibTrans" cxnId="{26E11AD3-1BAF-4529-9B19-8DB5941C2BC8}">
      <dgm:prSet/>
      <dgm:spPr/>
      <dgm:t>
        <a:bodyPr/>
        <a:lstStyle/>
        <a:p>
          <a:endParaRPr lang="en-US"/>
        </a:p>
      </dgm:t>
    </dgm:pt>
    <dgm:pt modelId="{380709E4-A8A2-4253-8562-02FEE025D2EB}" type="pres">
      <dgm:prSet presAssocID="{79E9B06C-C4D8-4EEB-AAE0-AAAB26962A62}" presName="Name0" presStyleCnt="0">
        <dgm:presLayoutVars>
          <dgm:dir/>
          <dgm:animLvl val="lvl"/>
          <dgm:resizeHandles/>
        </dgm:presLayoutVars>
      </dgm:prSet>
      <dgm:spPr/>
    </dgm:pt>
    <dgm:pt modelId="{E9D8A8CA-1CAB-46F7-B6DB-889DD638EA98}" type="pres">
      <dgm:prSet presAssocID="{AA9CF6D3-D7FA-4AE7-A37D-98043DF7E128}" presName="linNode" presStyleCnt="0"/>
      <dgm:spPr/>
    </dgm:pt>
    <dgm:pt modelId="{EF8F04F8-B57C-4E24-BF8A-90FB0A88055A}" type="pres">
      <dgm:prSet presAssocID="{AA9CF6D3-D7FA-4AE7-A37D-98043DF7E128}" presName="parentShp" presStyleLbl="node1" presStyleIdx="0" presStyleCnt="1">
        <dgm:presLayoutVars>
          <dgm:bulletEnabled val="1"/>
        </dgm:presLayoutVars>
      </dgm:prSet>
      <dgm:spPr/>
    </dgm:pt>
    <dgm:pt modelId="{EF86E6C8-11A3-4E96-BDE3-8C966F57D1CC}" type="pres">
      <dgm:prSet presAssocID="{AA9CF6D3-D7FA-4AE7-A37D-98043DF7E128}" presName="childShp" presStyleLbl="bgAccFollowNode1" presStyleIdx="0" presStyleCnt="1">
        <dgm:presLayoutVars>
          <dgm:bulletEnabled val="1"/>
        </dgm:presLayoutVars>
      </dgm:prSet>
      <dgm:spPr/>
    </dgm:pt>
  </dgm:ptLst>
  <dgm:cxnLst>
    <dgm:cxn modelId="{40FEB0BB-A7DE-4DA4-8AB3-4B523065251F}" srcId="{79E9B06C-C4D8-4EEB-AAE0-AAAB26962A62}" destId="{AA9CF6D3-D7FA-4AE7-A37D-98043DF7E128}" srcOrd="0" destOrd="0" parTransId="{9EC790B7-8DAB-4ABA-82EC-7069124D2892}" sibTransId="{8BF5EEF6-B758-42CA-9EE8-00194467815E}"/>
    <dgm:cxn modelId="{9635589C-DC2A-6743-82FE-8265B4083BD7}" type="presOf" srcId="{AA9CF6D3-D7FA-4AE7-A37D-98043DF7E128}" destId="{EF8F04F8-B57C-4E24-BF8A-90FB0A88055A}" srcOrd="0" destOrd="0" presId="urn:microsoft.com/office/officeart/2005/8/layout/vList6"/>
    <dgm:cxn modelId="{A3D575D5-BD59-5840-8C1B-D52667EC3284}" type="presOf" srcId="{79E9B06C-C4D8-4EEB-AAE0-AAAB26962A62}" destId="{380709E4-A8A2-4253-8562-02FEE025D2EB}" srcOrd="0" destOrd="0" presId="urn:microsoft.com/office/officeart/2005/8/layout/vList6"/>
    <dgm:cxn modelId="{26E11AD3-1BAF-4529-9B19-8DB5941C2BC8}" srcId="{AA9CF6D3-D7FA-4AE7-A37D-98043DF7E128}" destId="{CE67FCCF-CBDF-4978-A9D3-050B42A25DE6}" srcOrd="0" destOrd="0" parTransId="{EE9647EA-A4C8-449C-9097-B8A827B4DF04}" sibTransId="{1CB70282-7491-41FA-B34A-5147E74FBDBD}"/>
    <dgm:cxn modelId="{B4EE30BB-1343-234C-BF58-B84DEFD3A797}" type="presOf" srcId="{CE67FCCF-CBDF-4978-A9D3-050B42A25DE6}" destId="{EF86E6C8-11A3-4E96-BDE3-8C966F57D1CC}" srcOrd="0" destOrd="0" presId="urn:microsoft.com/office/officeart/2005/8/layout/vList6"/>
    <dgm:cxn modelId="{5E796466-8895-3B44-9D07-35E087297480}" type="presParOf" srcId="{380709E4-A8A2-4253-8562-02FEE025D2EB}" destId="{E9D8A8CA-1CAB-46F7-B6DB-889DD638EA98}" srcOrd="0" destOrd="0" presId="urn:microsoft.com/office/officeart/2005/8/layout/vList6"/>
    <dgm:cxn modelId="{92958822-2E4B-AF47-AD13-0BB6131FAD9F}" type="presParOf" srcId="{E9D8A8CA-1CAB-46F7-B6DB-889DD638EA98}" destId="{EF8F04F8-B57C-4E24-BF8A-90FB0A88055A}" srcOrd="0" destOrd="0" presId="urn:microsoft.com/office/officeart/2005/8/layout/vList6"/>
    <dgm:cxn modelId="{5DD0539F-DF97-394B-8EE0-11AC3833FC96}" type="presParOf" srcId="{E9D8A8CA-1CAB-46F7-B6DB-889DD638EA98}" destId="{EF86E6C8-11A3-4E96-BDE3-8C966F57D1CC}"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64C2749-153D-4402-A372-D81B66B6F42B}" type="doc">
      <dgm:prSet loTypeId="urn:microsoft.com/office/officeart/2005/8/layout/chevron2" loCatId="process" qsTypeId="urn:microsoft.com/office/officeart/2005/8/quickstyle/simple1" qsCatId="simple" csTypeId="urn:microsoft.com/office/officeart/2005/8/colors/accent1_4" csCatId="accent1" phldr="1"/>
      <dgm:spPr/>
      <dgm:t>
        <a:bodyPr/>
        <a:lstStyle/>
        <a:p>
          <a:endParaRPr lang="en-US"/>
        </a:p>
      </dgm:t>
    </dgm:pt>
    <dgm:pt modelId="{CACD38DF-7430-4D79-BF25-34B9CB8A54F6}">
      <dgm:prSet phldrT="[Text]"/>
      <dgm:spPr/>
      <dgm:t>
        <a:bodyPr/>
        <a:lstStyle/>
        <a:p>
          <a:r>
            <a:rPr lang="en-US" dirty="0"/>
            <a:t>Log onto your computer. </a:t>
          </a:r>
        </a:p>
      </dgm:t>
    </dgm:pt>
    <dgm:pt modelId="{13F759F5-A1E2-4AFE-A00B-597839B142A3}" type="parTrans" cxnId="{D8B410E2-8AEC-49E2-9828-BCF033337F54}">
      <dgm:prSet/>
      <dgm:spPr/>
      <dgm:t>
        <a:bodyPr/>
        <a:lstStyle/>
        <a:p>
          <a:endParaRPr lang="en-US"/>
        </a:p>
      </dgm:t>
    </dgm:pt>
    <dgm:pt modelId="{16606F01-CD12-465C-B5E5-81E428088A94}" type="sibTrans" cxnId="{D8B410E2-8AEC-49E2-9828-BCF033337F54}">
      <dgm:prSet/>
      <dgm:spPr/>
      <dgm:t>
        <a:bodyPr/>
        <a:lstStyle/>
        <a:p>
          <a:endParaRPr lang="en-US"/>
        </a:p>
      </dgm:t>
    </dgm:pt>
    <dgm:pt modelId="{055ACBE8-BDA5-418A-89A3-5E6B53EB8F9F}">
      <dgm:prSet phldrT="[Text]"/>
      <dgm:spPr/>
      <dgm:t>
        <a:bodyPr/>
        <a:lstStyle/>
        <a:p>
          <a:r>
            <a:rPr lang="en-US" dirty="0"/>
            <a:t>Open an internet browser</a:t>
          </a:r>
        </a:p>
      </dgm:t>
    </dgm:pt>
    <dgm:pt modelId="{ACA0D8D7-5CCF-4413-8B35-B3EB08B88374}" type="parTrans" cxnId="{F6F0C357-9512-45B9-B75B-3C8A696D11E3}">
      <dgm:prSet/>
      <dgm:spPr/>
      <dgm:t>
        <a:bodyPr/>
        <a:lstStyle/>
        <a:p>
          <a:endParaRPr lang="en-US"/>
        </a:p>
      </dgm:t>
    </dgm:pt>
    <dgm:pt modelId="{02A5DF73-408C-4D9B-89DD-DFF69DFF3F5D}" type="sibTrans" cxnId="{F6F0C357-9512-45B9-B75B-3C8A696D11E3}">
      <dgm:prSet/>
      <dgm:spPr/>
      <dgm:t>
        <a:bodyPr/>
        <a:lstStyle/>
        <a:p>
          <a:endParaRPr lang="en-US"/>
        </a:p>
      </dgm:t>
    </dgm:pt>
    <dgm:pt modelId="{85F90D78-3D2F-4089-9291-24D9E234C499}">
      <dgm:prSet phldrT="[Text]"/>
      <dgm:spPr/>
      <dgm:t>
        <a:bodyPr/>
        <a:lstStyle/>
        <a:p>
          <a:r>
            <a:rPr lang="en-US" dirty="0">
              <a:solidFill>
                <a:schemeClr val="tx1"/>
              </a:solidFill>
            </a:rPr>
            <a:t>Go to dw.scsk12.org/EdFiDashboard/</a:t>
          </a:r>
        </a:p>
      </dgm:t>
    </dgm:pt>
    <dgm:pt modelId="{9E9FDC3C-0250-4E80-A228-7610D6FD48BE}" type="parTrans" cxnId="{E5660F04-8240-4E98-88BF-34183A7F80E4}">
      <dgm:prSet/>
      <dgm:spPr/>
      <dgm:t>
        <a:bodyPr/>
        <a:lstStyle/>
        <a:p>
          <a:endParaRPr lang="en-US"/>
        </a:p>
      </dgm:t>
    </dgm:pt>
    <dgm:pt modelId="{7D8B00E2-D1A7-4AAD-889C-C42FF3CDB7ED}" type="sibTrans" cxnId="{E5660F04-8240-4E98-88BF-34183A7F80E4}">
      <dgm:prSet/>
      <dgm:spPr/>
      <dgm:t>
        <a:bodyPr/>
        <a:lstStyle/>
        <a:p>
          <a:endParaRPr lang="en-US"/>
        </a:p>
      </dgm:t>
    </dgm:pt>
    <dgm:pt modelId="{F76D5BBD-6A3E-40EA-98A5-CC620BC82F97}">
      <dgm:prSet phldrT="[Text]"/>
      <dgm:spPr/>
      <dgm:t>
        <a:bodyPr/>
        <a:lstStyle/>
        <a:p>
          <a:r>
            <a:rPr lang="en-US" dirty="0"/>
            <a:t>User Name: Shelby (AD) credentials</a:t>
          </a:r>
          <a:endParaRPr lang="en-US" i="1" dirty="0"/>
        </a:p>
      </dgm:t>
    </dgm:pt>
    <dgm:pt modelId="{68FEA3DF-44BB-4870-96C1-CE682A87F5A9}" type="parTrans" cxnId="{E12470AB-74BB-4813-869A-12A50D1A8AAB}">
      <dgm:prSet/>
      <dgm:spPr/>
      <dgm:t>
        <a:bodyPr/>
        <a:lstStyle/>
        <a:p>
          <a:endParaRPr lang="en-US"/>
        </a:p>
      </dgm:t>
    </dgm:pt>
    <dgm:pt modelId="{F6C7AC38-E4CF-4D94-AA99-44C4CE4F05C7}" type="sibTrans" cxnId="{E12470AB-74BB-4813-869A-12A50D1A8AAB}">
      <dgm:prSet/>
      <dgm:spPr/>
      <dgm:t>
        <a:bodyPr/>
        <a:lstStyle/>
        <a:p>
          <a:endParaRPr lang="en-US"/>
        </a:p>
      </dgm:t>
    </dgm:pt>
    <dgm:pt modelId="{B49303F2-1C8D-498D-B428-8E9AAA1068CE}">
      <dgm:prSet phldrT="[Text]"/>
      <dgm:spPr/>
      <dgm:t>
        <a:bodyPr/>
        <a:lstStyle/>
        <a:p>
          <a:r>
            <a:rPr lang="en-US" dirty="0"/>
            <a:t>Password: Shelby (AD) credentials</a:t>
          </a:r>
          <a:endParaRPr lang="en-US" i="1" dirty="0"/>
        </a:p>
      </dgm:t>
    </dgm:pt>
    <dgm:pt modelId="{75C936B1-CD73-4782-B040-C21853C224F4}" type="parTrans" cxnId="{4F242832-3887-42A0-9389-C84A7F6814C2}">
      <dgm:prSet/>
      <dgm:spPr/>
      <dgm:t>
        <a:bodyPr/>
        <a:lstStyle/>
        <a:p>
          <a:endParaRPr lang="en-US"/>
        </a:p>
      </dgm:t>
    </dgm:pt>
    <dgm:pt modelId="{8317604E-DA29-4C45-9CEC-496E4A07E1BB}" type="sibTrans" cxnId="{4F242832-3887-42A0-9389-C84A7F6814C2}">
      <dgm:prSet/>
      <dgm:spPr/>
      <dgm:t>
        <a:bodyPr/>
        <a:lstStyle/>
        <a:p>
          <a:endParaRPr lang="en-US"/>
        </a:p>
      </dgm:t>
    </dgm:pt>
    <dgm:pt modelId="{5FE03F6A-3C14-44D3-8413-7C8194B5463D}">
      <dgm:prSet phldrT="[Text]"/>
      <dgm:spPr/>
      <dgm:t>
        <a:bodyPr/>
        <a:lstStyle/>
        <a:p>
          <a:endParaRPr lang="en-US" dirty="0"/>
        </a:p>
      </dgm:t>
    </dgm:pt>
    <dgm:pt modelId="{5049F981-093B-4243-AD34-9752E240FEA9}" type="parTrans" cxnId="{C0F84AA5-815C-49C1-B90D-0360972CF9F0}">
      <dgm:prSet/>
      <dgm:spPr/>
      <dgm:t>
        <a:bodyPr/>
        <a:lstStyle/>
        <a:p>
          <a:endParaRPr lang="en-US"/>
        </a:p>
      </dgm:t>
    </dgm:pt>
    <dgm:pt modelId="{26BD3476-2F14-466F-8DCE-729547B5CAC8}" type="sibTrans" cxnId="{C0F84AA5-815C-49C1-B90D-0360972CF9F0}">
      <dgm:prSet/>
      <dgm:spPr/>
      <dgm:t>
        <a:bodyPr/>
        <a:lstStyle/>
        <a:p>
          <a:endParaRPr lang="en-US"/>
        </a:p>
      </dgm:t>
    </dgm:pt>
    <dgm:pt modelId="{D1FD41B3-AC57-4B8B-80E6-4338B56CB5A5}">
      <dgm:prSet phldrT="[Text]"/>
      <dgm:spPr/>
      <dgm:t>
        <a:bodyPr/>
        <a:lstStyle/>
        <a:p>
          <a:endParaRPr lang="en-US" dirty="0"/>
        </a:p>
      </dgm:t>
    </dgm:pt>
    <dgm:pt modelId="{7C5011B3-0152-4B9F-811A-10C9C9E7B676}" type="parTrans" cxnId="{DE0E874A-B101-4961-846F-055DD4FEC407}">
      <dgm:prSet/>
      <dgm:spPr/>
      <dgm:t>
        <a:bodyPr/>
        <a:lstStyle/>
        <a:p>
          <a:endParaRPr lang="en-US"/>
        </a:p>
      </dgm:t>
    </dgm:pt>
    <dgm:pt modelId="{778845DE-EDBA-44AD-993B-7A46CB4826FD}" type="sibTrans" cxnId="{DE0E874A-B101-4961-846F-055DD4FEC407}">
      <dgm:prSet/>
      <dgm:spPr/>
      <dgm:t>
        <a:bodyPr/>
        <a:lstStyle/>
        <a:p>
          <a:endParaRPr lang="en-US"/>
        </a:p>
      </dgm:t>
    </dgm:pt>
    <dgm:pt modelId="{F8563EC3-E329-416D-84EF-70860A492CC7}">
      <dgm:prSet phldrT="[Text]"/>
      <dgm:spPr/>
      <dgm:t>
        <a:bodyPr/>
        <a:lstStyle/>
        <a:p>
          <a:endParaRPr lang="en-US" dirty="0"/>
        </a:p>
      </dgm:t>
    </dgm:pt>
    <dgm:pt modelId="{B18768CB-654B-444A-94FF-B38FF0B05DD1}" type="parTrans" cxnId="{FE878478-DB75-467A-A90B-B6F9D97798B2}">
      <dgm:prSet/>
      <dgm:spPr/>
      <dgm:t>
        <a:bodyPr/>
        <a:lstStyle/>
        <a:p>
          <a:endParaRPr lang="en-US"/>
        </a:p>
      </dgm:t>
    </dgm:pt>
    <dgm:pt modelId="{17C4A4E9-7B2C-4DF9-A586-ABCCF784E798}" type="sibTrans" cxnId="{FE878478-DB75-467A-A90B-B6F9D97798B2}">
      <dgm:prSet/>
      <dgm:spPr/>
      <dgm:t>
        <a:bodyPr/>
        <a:lstStyle/>
        <a:p>
          <a:endParaRPr lang="en-US"/>
        </a:p>
      </dgm:t>
    </dgm:pt>
    <dgm:pt modelId="{8BCAF2E9-7A56-433D-9143-5C838F672358}">
      <dgm:prSet phldrT="[Text]"/>
      <dgm:spPr/>
      <dgm:t>
        <a:bodyPr/>
        <a:lstStyle/>
        <a:p>
          <a:endParaRPr lang="en-US" dirty="0"/>
        </a:p>
      </dgm:t>
    </dgm:pt>
    <dgm:pt modelId="{6998595E-03C1-4958-9414-28ED7925C3D8}" type="parTrans" cxnId="{B2305722-B790-43D3-819B-6C4F186D1194}">
      <dgm:prSet/>
      <dgm:spPr/>
      <dgm:t>
        <a:bodyPr/>
        <a:lstStyle/>
        <a:p>
          <a:endParaRPr lang="en-US"/>
        </a:p>
      </dgm:t>
    </dgm:pt>
    <dgm:pt modelId="{927911BD-C6DA-46E3-9183-0567B38CDE5E}" type="sibTrans" cxnId="{B2305722-B790-43D3-819B-6C4F186D1194}">
      <dgm:prSet/>
      <dgm:spPr/>
      <dgm:t>
        <a:bodyPr/>
        <a:lstStyle/>
        <a:p>
          <a:endParaRPr lang="en-US"/>
        </a:p>
      </dgm:t>
    </dgm:pt>
    <dgm:pt modelId="{36E0BF4B-6607-4C53-91EA-D08E44B131DC}">
      <dgm:prSet phldrT="[Text]"/>
      <dgm:spPr/>
      <dgm:t>
        <a:bodyPr/>
        <a:lstStyle/>
        <a:p>
          <a:endParaRPr lang="en-US" dirty="0"/>
        </a:p>
      </dgm:t>
    </dgm:pt>
    <dgm:pt modelId="{3F939C3E-F091-42BA-BF33-2EB53C1DA8DF}" type="parTrans" cxnId="{D0F784A0-7964-49B7-8E13-2702225F804E}">
      <dgm:prSet/>
      <dgm:spPr/>
      <dgm:t>
        <a:bodyPr/>
        <a:lstStyle/>
        <a:p>
          <a:endParaRPr lang="en-US"/>
        </a:p>
      </dgm:t>
    </dgm:pt>
    <dgm:pt modelId="{D79CECF1-07A7-4199-A83D-792D8078EFD1}" type="sibTrans" cxnId="{D0F784A0-7964-49B7-8E13-2702225F804E}">
      <dgm:prSet/>
      <dgm:spPr/>
      <dgm:t>
        <a:bodyPr/>
        <a:lstStyle/>
        <a:p>
          <a:endParaRPr lang="en-US"/>
        </a:p>
      </dgm:t>
    </dgm:pt>
    <dgm:pt modelId="{BC6A59ED-AA1C-4B18-AA7F-9A7D2687CD29}" type="pres">
      <dgm:prSet presAssocID="{064C2749-153D-4402-A372-D81B66B6F42B}" presName="linearFlow" presStyleCnt="0">
        <dgm:presLayoutVars>
          <dgm:dir/>
          <dgm:animLvl val="lvl"/>
          <dgm:resizeHandles val="exact"/>
        </dgm:presLayoutVars>
      </dgm:prSet>
      <dgm:spPr/>
    </dgm:pt>
    <dgm:pt modelId="{2D1EC4F2-3D1F-4E70-9448-B164A603A831}" type="pres">
      <dgm:prSet presAssocID="{5FE03F6A-3C14-44D3-8413-7C8194B5463D}" presName="composite" presStyleCnt="0"/>
      <dgm:spPr/>
    </dgm:pt>
    <dgm:pt modelId="{46EC03B1-BE1B-4DDA-9E03-1CA03638A845}" type="pres">
      <dgm:prSet presAssocID="{5FE03F6A-3C14-44D3-8413-7C8194B5463D}" presName="parentText" presStyleLbl="alignNode1" presStyleIdx="0" presStyleCnt="5">
        <dgm:presLayoutVars>
          <dgm:chMax val="1"/>
          <dgm:bulletEnabled val="1"/>
        </dgm:presLayoutVars>
      </dgm:prSet>
      <dgm:spPr/>
    </dgm:pt>
    <dgm:pt modelId="{86AE92DB-629B-4369-9046-8FF38657A3B9}" type="pres">
      <dgm:prSet presAssocID="{5FE03F6A-3C14-44D3-8413-7C8194B5463D}" presName="descendantText" presStyleLbl="alignAcc1" presStyleIdx="0" presStyleCnt="5">
        <dgm:presLayoutVars>
          <dgm:bulletEnabled val="1"/>
        </dgm:presLayoutVars>
      </dgm:prSet>
      <dgm:spPr/>
    </dgm:pt>
    <dgm:pt modelId="{80FB003E-33B8-47AC-B2ED-540C76BB1B98}" type="pres">
      <dgm:prSet presAssocID="{26BD3476-2F14-466F-8DCE-729547B5CAC8}" presName="sp" presStyleCnt="0"/>
      <dgm:spPr/>
    </dgm:pt>
    <dgm:pt modelId="{87740753-EEB9-4A6B-B319-77AF46CD0B84}" type="pres">
      <dgm:prSet presAssocID="{D1FD41B3-AC57-4B8B-80E6-4338B56CB5A5}" presName="composite" presStyleCnt="0"/>
      <dgm:spPr/>
    </dgm:pt>
    <dgm:pt modelId="{5D217444-9AE7-4D8A-83F6-D6B1F5A628F4}" type="pres">
      <dgm:prSet presAssocID="{D1FD41B3-AC57-4B8B-80E6-4338B56CB5A5}" presName="parentText" presStyleLbl="alignNode1" presStyleIdx="1" presStyleCnt="5">
        <dgm:presLayoutVars>
          <dgm:chMax val="1"/>
          <dgm:bulletEnabled val="1"/>
        </dgm:presLayoutVars>
      </dgm:prSet>
      <dgm:spPr/>
    </dgm:pt>
    <dgm:pt modelId="{7A74E5F1-60E6-4651-8C98-6338EB272E0C}" type="pres">
      <dgm:prSet presAssocID="{D1FD41B3-AC57-4B8B-80E6-4338B56CB5A5}" presName="descendantText" presStyleLbl="alignAcc1" presStyleIdx="1" presStyleCnt="5">
        <dgm:presLayoutVars>
          <dgm:bulletEnabled val="1"/>
        </dgm:presLayoutVars>
      </dgm:prSet>
      <dgm:spPr/>
    </dgm:pt>
    <dgm:pt modelId="{F9E1012E-0332-4F2B-9AA2-D7C81BA10213}" type="pres">
      <dgm:prSet presAssocID="{778845DE-EDBA-44AD-993B-7A46CB4826FD}" presName="sp" presStyleCnt="0"/>
      <dgm:spPr/>
    </dgm:pt>
    <dgm:pt modelId="{72C7B07D-017A-4805-934B-B028EB2902B3}" type="pres">
      <dgm:prSet presAssocID="{F8563EC3-E329-416D-84EF-70860A492CC7}" presName="composite" presStyleCnt="0"/>
      <dgm:spPr/>
    </dgm:pt>
    <dgm:pt modelId="{541792BE-6E32-4081-88EE-903127C25671}" type="pres">
      <dgm:prSet presAssocID="{F8563EC3-E329-416D-84EF-70860A492CC7}" presName="parentText" presStyleLbl="alignNode1" presStyleIdx="2" presStyleCnt="5">
        <dgm:presLayoutVars>
          <dgm:chMax val="1"/>
          <dgm:bulletEnabled val="1"/>
        </dgm:presLayoutVars>
      </dgm:prSet>
      <dgm:spPr/>
    </dgm:pt>
    <dgm:pt modelId="{BAF2C3EA-CBC6-4DA9-AF8D-D92F9A7ADAD2}" type="pres">
      <dgm:prSet presAssocID="{F8563EC3-E329-416D-84EF-70860A492CC7}" presName="descendantText" presStyleLbl="alignAcc1" presStyleIdx="2" presStyleCnt="5" custLinFactNeighborX="-4" custLinFactNeighborY="3195">
        <dgm:presLayoutVars>
          <dgm:bulletEnabled val="1"/>
        </dgm:presLayoutVars>
      </dgm:prSet>
      <dgm:spPr/>
    </dgm:pt>
    <dgm:pt modelId="{E493369D-CA2F-4261-BF98-17646CAD8DD4}" type="pres">
      <dgm:prSet presAssocID="{17C4A4E9-7B2C-4DF9-A586-ABCCF784E798}" presName="sp" presStyleCnt="0"/>
      <dgm:spPr/>
    </dgm:pt>
    <dgm:pt modelId="{99A59AEB-BB33-4952-B396-33863D86191D}" type="pres">
      <dgm:prSet presAssocID="{8BCAF2E9-7A56-433D-9143-5C838F672358}" presName="composite" presStyleCnt="0"/>
      <dgm:spPr/>
    </dgm:pt>
    <dgm:pt modelId="{9F40643F-F58D-4843-AEB5-07E2403347CE}" type="pres">
      <dgm:prSet presAssocID="{8BCAF2E9-7A56-433D-9143-5C838F672358}" presName="parentText" presStyleLbl="alignNode1" presStyleIdx="3" presStyleCnt="5">
        <dgm:presLayoutVars>
          <dgm:chMax val="1"/>
          <dgm:bulletEnabled val="1"/>
        </dgm:presLayoutVars>
      </dgm:prSet>
      <dgm:spPr/>
    </dgm:pt>
    <dgm:pt modelId="{D38439CE-57A3-41DB-AC61-BAE74316C413}" type="pres">
      <dgm:prSet presAssocID="{8BCAF2E9-7A56-433D-9143-5C838F672358}" presName="descendantText" presStyleLbl="alignAcc1" presStyleIdx="3" presStyleCnt="5">
        <dgm:presLayoutVars>
          <dgm:bulletEnabled val="1"/>
        </dgm:presLayoutVars>
      </dgm:prSet>
      <dgm:spPr/>
    </dgm:pt>
    <dgm:pt modelId="{4798C67B-0DDC-4C76-9AD2-34213D191658}" type="pres">
      <dgm:prSet presAssocID="{927911BD-C6DA-46E3-9183-0567B38CDE5E}" presName="sp" presStyleCnt="0"/>
      <dgm:spPr/>
    </dgm:pt>
    <dgm:pt modelId="{52BB1120-A884-4C88-9601-F5B222147D8D}" type="pres">
      <dgm:prSet presAssocID="{36E0BF4B-6607-4C53-91EA-D08E44B131DC}" presName="composite" presStyleCnt="0"/>
      <dgm:spPr/>
    </dgm:pt>
    <dgm:pt modelId="{C7E5F0D9-A8A5-4321-9B00-529A6D1D2EBD}" type="pres">
      <dgm:prSet presAssocID="{36E0BF4B-6607-4C53-91EA-D08E44B131DC}" presName="parentText" presStyleLbl="alignNode1" presStyleIdx="4" presStyleCnt="5">
        <dgm:presLayoutVars>
          <dgm:chMax val="1"/>
          <dgm:bulletEnabled val="1"/>
        </dgm:presLayoutVars>
      </dgm:prSet>
      <dgm:spPr/>
    </dgm:pt>
    <dgm:pt modelId="{494CC759-FB15-4EAB-B206-F6EE9F2370F4}" type="pres">
      <dgm:prSet presAssocID="{36E0BF4B-6607-4C53-91EA-D08E44B131DC}" presName="descendantText" presStyleLbl="alignAcc1" presStyleIdx="4" presStyleCnt="5">
        <dgm:presLayoutVars>
          <dgm:bulletEnabled val="1"/>
        </dgm:presLayoutVars>
      </dgm:prSet>
      <dgm:spPr/>
    </dgm:pt>
  </dgm:ptLst>
  <dgm:cxnLst>
    <dgm:cxn modelId="{16AAD489-CBC6-BB4B-BE4D-FB0111437221}" type="presOf" srcId="{8BCAF2E9-7A56-433D-9143-5C838F672358}" destId="{9F40643F-F58D-4843-AEB5-07E2403347CE}" srcOrd="0" destOrd="0" presId="urn:microsoft.com/office/officeart/2005/8/layout/chevron2"/>
    <dgm:cxn modelId="{D8B410E2-8AEC-49E2-9828-BCF033337F54}" srcId="{5FE03F6A-3C14-44D3-8413-7C8194B5463D}" destId="{CACD38DF-7430-4D79-BF25-34B9CB8A54F6}" srcOrd="0" destOrd="0" parTransId="{13F759F5-A1E2-4AFE-A00B-597839B142A3}" sibTransId="{16606F01-CD12-465C-B5E5-81E428088A94}"/>
    <dgm:cxn modelId="{B2305722-B790-43D3-819B-6C4F186D1194}" srcId="{064C2749-153D-4402-A372-D81B66B6F42B}" destId="{8BCAF2E9-7A56-433D-9143-5C838F672358}" srcOrd="3" destOrd="0" parTransId="{6998595E-03C1-4958-9414-28ED7925C3D8}" sibTransId="{927911BD-C6DA-46E3-9183-0567B38CDE5E}"/>
    <dgm:cxn modelId="{FF913193-9F29-9042-8E49-76B1067DA16B}" type="presOf" srcId="{F8563EC3-E329-416D-84EF-70860A492CC7}" destId="{541792BE-6E32-4081-88EE-903127C25671}" srcOrd="0" destOrd="0" presId="urn:microsoft.com/office/officeart/2005/8/layout/chevron2"/>
    <dgm:cxn modelId="{34A12066-66A8-9C4A-8809-DD60AEC567B9}" type="presOf" srcId="{CACD38DF-7430-4D79-BF25-34B9CB8A54F6}" destId="{86AE92DB-629B-4369-9046-8FF38657A3B9}" srcOrd="0" destOrd="0" presId="urn:microsoft.com/office/officeart/2005/8/layout/chevron2"/>
    <dgm:cxn modelId="{C9BC198E-6A3C-9542-9E62-DC5E8CE4C5C3}" type="presOf" srcId="{064C2749-153D-4402-A372-D81B66B6F42B}" destId="{BC6A59ED-AA1C-4B18-AA7F-9A7D2687CD29}" srcOrd="0" destOrd="0" presId="urn:microsoft.com/office/officeart/2005/8/layout/chevron2"/>
    <dgm:cxn modelId="{E12470AB-74BB-4813-869A-12A50D1A8AAB}" srcId="{8BCAF2E9-7A56-433D-9143-5C838F672358}" destId="{F76D5BBD-6A3E-40EA-98A5-CC620BC82F97}" srcOrd="0" destOrd="0" parTransId="{68FEA3DF-44BB-4870-96C1-CE682A87F5A9}" sibTransId="{F6C7AC38-E4CF-4D94-AA99-44C4CE4F05C7}"/>
    <dgm:cxn modelId="{E5660F04-8240-4E98-88BF-34183A7F80E4}" srcId="{F8563EC3-E329-416D-84EF-70860A492CC7}" destId="{85F90D78-3D2F-4089-9291-24D9E234C499}" srcOrd="0" destOrd="0" parTransId="{9E9FDC3C-0250-4E80-A228-7610D6FD48BE}" sibTransId="{7D8B00E2-D1A7-4AAD-889C-C42FF3CDB7ED}"/>
    <dgm:cxn modelId="{682CF600-5050-294E-8AA8-DFB1471C7912}" type="presOf" srcId="{D1FD41B3-AC57-4B8B-80E6-4338B56CB5A5}" destId="{5D217444-9AE7-4D8A-83F6-D6B1F5A628F4}" srcOrd="0" destOrd="0" presId="urn:microsoft.com/office/officeart/2005/8/layout/chevron2"/>
    <dgm:cxn modelId="{535513F9-0749-0F46-B349-2090B5751971}" type="presOf" srcId="{5FE03F6A-3C14-44D3-8413-7C8194B5463D}" destId="{46EC03B1-BE1B-4DDA-9E03-1CA03638A845}" srcOrd="0" destOrd="0" presId="urn:microsoft.com/office/officeart/2005/8/layout/chevron2"/>
    <dgm:cxn modelId="{3A19CF42-716C-6A47-A5F4-F80769DF0EBC}" type="presOf" srcId="{B49303F2-1C8D-498D-B428-8E9AAA1068CE}" destId="{494CC759-FB15-4EAB-B206-F6EE9F2370F4}" srcOrd="0" destOrd="0" presId="urn:microsoft.com/office/officeart/2005/8/layout/chevron2"/>
    <dgm:cxn modelId="{DE0E874A-B101-4961-846F-055DD4FEC407}" srcId="{064C2749-153D-4402-A372-D81B66B6F42B}" destId="{D1FD41B3-AC57-4B8B-80E6-4338B56CB5A5}" srcOrd="1" destOrd="0" parTransId="{7C5011B3-0152-4B9F-811A-10C9C9E7B676}" sibTransId="{778845DE-EDBA-44AD-993B-7A46CB4826FD}"/>
    <dgm:cxn modelId="{F6F0C357-9512-45B9-B75B-3C8A696D11E3}" srcId="{D1FD41B3-AC57-4B8B-80E6-4338B56CB5A5}" destId="{055ACBE8-BDA5-418A-89A3-5E6B53EB8F9F}" srcOrd="0" destOrd="0" parTransId="{ACA0D8D7-5CCF-4413-8B35-B3EB08B88374}" sibTransId="{02A5DF73-408C-4D9B-89DD-DFF69DFF3F5D}"/>
    <dgm:cxn modelId="{911B9451-B83A-3F4A-B8D9-BE19245ACD5A}" type="presOf" srcId="{85F90D78-3D2F-4089-9291-24D9E234C499}" destId="{BAF2C3EA-CBC6-4DA9-AF8D-D92F9A7ADAD2}" srcOrd="0" destOrd="0" presId="urn:microsoft.com/office/officeart/2005/8/layout/chevron2"/>
    <dgm:cxn modelId="{85B6C08F-EA45-8143-8CC8-7EFB76AC3DFA}" type="presOf" srcId="{055ACBE8-BDA5-418A-89A3-5E6B53EB8F9F}" destId="{7A74E5F1-60E6-4651-8C98-6338EB272E0C}" srcOrd="0" destOrd="0" presId="urn:microsoft.com/office/officeart/2005/8/layout/chevron2"/>
    <dgm:cxn modelId="{960E2B35-3A77-704C-AB84-737F426DA904}" type="presOf" srcId="{36E0BF4B-6607-4C53-91EA-D08E44B131DC}" destId="{C7E5F0D9-A8A5-4321-9B00-529A6D1D2EBD}" srcOrd="0" destOrd="0" presId="urn:microsoft.com/office/officeart/2005/8/layout/chevron2"/>
    <dgm:cxn modelId="{E802A6E9-D55B-E84F-A6E8-76E73FB3FEAE}" type="presOf" srcId="{F76D5BBD-6A3E-40EA-98A5-CC620BC82F97}" destId="{D38439CE-57A3-41DB-AC61-BAE74316C413}" srcOrd="0" destOrd="0" presId="urn:microsoft.com/office/officeart/2005/8/layout/chevron2"/>
    <dgm:cxn modelId="{C0F84AA5-815C-49C1-B90D-0360972CF9F0}" srcId="{064C2749-153D-4402-A372-D81B66B6F42B}" destId="{5FE03F6A-3C14-44D3-8413-7C8194B5463D}" srcOrd="0" destOrd="0" parTransId="{5049F981-093B-4243-AD34-9752E240FEA9}" sibTransId="{26BD3476-2F14-466F-8DCE-729547B5CAC8}"/>
    <dgm:cxn modelId="{D0F784A0-7964-49B7-8E13-2702225F804E}" srcId="{064C2749-153D-4402-A372-D81B66B6F42B}" destId="{36E0BF4B-6607-4C53-91EA-D08E44B131DC}" srcOrd="4" destOrd="0" parTransId="{3F939C3E-F091-42BA-BF33-2EB53C1DA8DF}" sibTransId="{D79CECF1-07A7-4199-A83D-792D8078EFD1}"/>
    <dgm:cxn modelId="{4F242832-3887-42A0-9389-C84A7F6814C2}" srcId="{36E0BF4B-6607-4C53-91EA-D08E44B131DC}" destId="{B49303F2-1C8D-498D-B428-8E9AAA1068CE}" srcOrd="0" destOrd="0" parTransId="{75C936B1-CD73-4782-B040-C21853C224F4}" sibTransId="{8317604E-DA29-4C45-9CEC-496E4A07E1BB}"/>
    <dgm:cxn modelId="{FE878478-DB75-467A-A90B-B6F9D97798B2}" srcId="{064C2749-153D-4402-A372-D81B66B6F42B}" destId="{F8563EC3-E329-416D-84EF-70860A492CC7}" srcOrd="2" destOrd="0" parTransId="{B18768CB-654B-444A-94FF-B38FF0B05DD1}" sibTransId="{17C4A4E9-7B2C-4DF9-A586-ABCCF784E798}"/>
    <dgm:cxn modelId="{D4411049-39CD-8C46-B018-D3C3760E301B}" type="presParOf" srcId="{BC6A59ED-AA1C-4B18-AA7F-9A7D2687CD29}" destId="{2D1EC4F2-3D1F-4E70-9448-B164A603A831}" srcOrd="0" destOrd="0" presId="urn:microsoft.com/office/officeart/2005/8/layout/chevron2"/>
    <dgm:cxn modelId="{CAB737A3-6D5A-1F4A-81C4-88BCD666E60C}" type="presParOf" srcId="{2D1EC4F2-3D1F-4E70-9448-B164A603A831}" destId="{46EC03B1-BE1B-4DDA-9E03-1CA03638A845}" srcOrd="0" destOrd="0" presId="urn:microsoft.com/office/officeart/2005/8/layout/chevron2"/>
    <dgm:cxn modelId="{23E12C2E-9DBF-F741-80EE-B7B040C133E1}" type="presParOf" srcId="{2D1EC4F2-3D1F-4E70-9448-B164A603A831}" destId="{86AE92DB-629B-4369-9046-8FF38657A3B9}" srcOrd="1" destOrd="0" presId="urn:microsoft.com/office/officeart/2005/8/layout/chevron2"/>
    <dgm:cxn modelId="{38CE9C0C-1CAA-F444-AE1D-980152F17EBE}" type="presParOf" srcId="{BC6A59ED-AA1C-4B18-AA7F-9A7D2687CD29}" destId="{80FB003E-33B8-47AC-B2ED-540C76BB1B98}" srcOrd="1" destOrd="0" presId="urn:microsoft.com/office/officeart/2005/8/layout/chevron2"/>
    <dgm:cxn modelId="{461B2DEE-663F-D14F-9E4D-FB5DBF69C099}" type="presParOf" srcId="{BC6A59ED-AA1C-4B18-AA7F-9A7D2687CD29}" destId="{87740753-EEB9-4A6B-B319-77AF46CD0B84}" srcOrd="2" destOrd="0" presId="urn:microsoft.com/office/officeart/2005/8/layout/chevron2"/>
    <dgm:cxn modelId="{22DDEFD7-7625-2E46-837F-29F2BFEEE2B3}" type="presParOf" srcId="{87740753-EEB9-4A6B-B319-77AF46CD0B84}" destId="{5D217444-9AE7-4D8A-83F6-D6B1F5A628F4}" srcOrd="0" destOrd="0" presId="urn:microsoft.com/office/officeart/2005/8/layout/chevron2"/>
    <dgm:cxn modelId="{6C768E21-F21A-2B46-995C-01B40E35BB1C}" type="presParOf" srcId="{87740753-EEB9-4A6B-B319-77AF46CD0B84}" destId="{7A74E5F1-60E6-4651-8C98-6338EB272E0C}" srcOrd="1" destOrd="0" presId="urn:microsoft.com/office/officeart/2005/8/layout/chevron2"/>
    <dgm:cxn modelId="{E499D71B-6A26-7444-9151-F94EC2EFF86D}" type="presParOf" srcId="{BC6A59ED-AA1C-4B18-AA7F-9A7D2687CD29}" destId="{F9E1012E-0332-4F2B-9AA2-D7C81BA10213}" srcOrd="3" destOrd="0" presId="urn:microsoft.com/office/officeart/2005/8/layout/chevron2"/>
    <dgm:cxn modelId="{6D3E7AF1-389B-A949-AC21-DEF4790DC727}" type="presParOf" srcId="{BC6A59ED-AA1C-4B18-AA7F-9A7D2687CD29}" destId="{72C7B07D-017A-4805-934B-B028EB2902B3}" srcOrd="4" destOrd="0" presId="urn:microsoft.com/office/officeart/2005/8/layout/chevron2"/>
    <dgm:cxn modelId="{21FAE4FA-898E-0B46-96D2-307150C5051A}" type="presParOf" srcId="{72C7B07D-017A-4805-934B-B028EB2902B3}" destId="{541792BE-6E32-4081-88EE-903127C25671}" srcOrd="0" destOrd="0" presId="urn:microsoft.com/office/officeart/2005/8/layout/chevron2"/>
    <dgm:cxn modelId="{48F27077-7D07-8247-AC5F-88E0153B8224}" type="presParOf" srcId="{72C7B07D-017A-4805-934B-B028EB2902B3}" destId="{BAF2C3EA-CBC6-4DA9-AF8D-D92F9A7ADAD2}" srcOrd="1" destOrd="0" presId="urn:microsoft.com/office/officeart/2005/8/layout/chevron2"/>
    <dgm:cxn modelId="{03322746-1FE0-CC4B-9DB3-2046795B0183}" type="presParOf" srcId="{BC6A59ED-AA1C-4B18-AA7F-9A7D2687CD29}" destId="{E493369D-CA2F-4261-BF98-17646CAD8DD4}" srcOrd="5" destOrd="0" presId="urn:microsoft.com/office/officeart/2005/8/layout/chevron2"/>
    <dgm:cxn modelId="{5E03E35A-7CB9-AB43-94B7-2012566B996B}" type="presParOf" srcId="{BC6A59ED-AA1C-4B18-AA7F-9A7D2687CD29}" destId="{99A59AEB-BB33-4952-B396-33863D86191D}" srcOrd="6" destOrd="0" presId="urn:microsoft.com/office/officeart/2005/8/layout/chevron2"/>
    <dgm:cxn modelId="{49D29C78-FD4E-CC4E-B6F2-0F1765BC24B1}" type="presParOf" srcId="{99A59AEB-BB33-4952-B396-33863D86191D}" destId="{9F40643F-F58D-4843-AEB5-07E2403347CE}" srcOrd="0" destOrd="0" presId="urn:microsoft.com/office/officeart/2005/8/layout/chevron2"/>
    <dgm:cxn modelId="{0EE26C48-1F4C-A943-87D3-069E955DDA67}" type="presParOf" srcId="{99A59AEB-BB33-4952-B396-33863D86191D}" destId="{D38439CE-57A3-41DB-AC61-BAE74316C413}" srcOrd="1" destOrd="0" presId="urn:microsoft.com/office/officeart/2005/8/layout/chevron2"/>
    <dgm:cxn modelId="{219B7BEC-0B92-6B4A-8747-C8785F4A3E37}" type="presParOf" srcId="{BC6A59ED-AA1C-4B18-AA7F-9A7D2687CD29}" destId="{4798C67B-0DDC-4C76-9AD2-34213D191658}" srcOrd="7" destOrd="0" presId="urn:microsoft.com/office/officeart/2005/8/layout/chevron2"/>
    <dgm:cxn modelId="{2A19690F-CF53-DA4F-AC86-7A98EB2C2178}" type="presParOf" srcId="{BC6A59ED-AA1C-4B18-AA7F-9A7D2687CD29}" destId="{52BB1120-A884-4C88-9601-F5B222147D8D}" srcOrd="8" destOrd="0" presId="urn:microsoft.com/office/officeart/2005/8/layout/chevron2"/>
    <dgm:cxn modelId="{469B76E3-0D10-A04B-9BC1-A9B20D727EEE}" type="presParOf" srcId="{52BB1120-A884-4C88-9601-F5B222147D8D}" destId="{C7E5F0D9-A8A5-4321-9B00-529A6D1D2EBD}" srcOrd="0" destOrd="0" presId="urn:microsoft.com/office/officeart/2005/8/layout/chevron2"/>
    <dgm:cxn modelId="{FC34CAAB-1D8F-0843-8372-E2211AA2AE92}" type="presParOf" srcId="{52BB1120-A884-4C88-9601-F5B222147D8D}" destId="{494CC759-FB15-4EAB-B206-F6EE9F2370F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81197F-E3D5-4D69-8B4E-C70F05FF6A1F}">
      <dsp:nvSpPr>
        <dsp:cNvPr id="0" name=""/>
        <dsp:cNvSpPr/>
      </dsp:nvSpPr>
      <dsp:spPr>
        <a:xfrm>
          <a:off x="5225481" y="1333500"/>
          <a:ext cx="474752" cy="510358"/>
        </a:xfrm>
        <a:custGeom>
          <a:avLst/>
          <a:gdLst/>
          <a:ahLst/>
          <a:cxnLst/>
          <a:rect l="0" t="0" r="0" b="0"/>
          <a:pathLst>
            <a:path>
              <a:moveTo>
                <a:pt x="0" y="0"/>
              </a:moveTo>
              <a:lnTo>
                <a:pt x="237376" y="0"/>
              </a:lnTo>
              <a:lnTo>
                <a:pt x="237376" y="510358"/>
              </a:lnTo>
              <a:lnTo>
                <a:pt x="474752" y="51035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D6E48D-F8A1-45C3-A886-E3B6C258204E}">
      <dsp:nvSpPr>
        <dsp:cNvPr id="0" name=""/>
        <dsp:cNvSpPr/>
      </dsp:nvSpPr>
      <dsp:spPr>
        <a:xfrm>
          <a:off x="5225481" y="823141"/>
          <a:ext cx="474752" cy="510358"/>
        </a:xfrm>
        <a:custGeom>
          <a:avLst/>
          <a:gdLst/>
          <a:ahLst/>
          <a:cxnLst/>
          <a:rect l="0" t="0" r="0" b="0"/>
          <a:pathLst>
            <a:path>
              <a:moveTo>
                <a:pt x="0" y="510358"/>
              </a:moveTo>
              <a:lnTo>
                <a:pt x="237376" y="510358"/>
              </a:lnTo>
              <a:lnTo>
                <a:pt x="237376" y="0"/>
              </a:lnTo>
              <a:lnTo>
                <a:pt x="474752"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4AED66-DDAC-4F52-A5C2-6C5F19278A14}">
      <dsp:nvSpPr>
        <dsp:cNvPr id="0" name=""/>
        <dsp:cNvSpPr/>
      </dsp:nvSpPr>
      <dsp:spPr>
        <a:xfrm>
          <a:off x="2376966" y="1287779"/>
          <a:ext cx="474752" cy="91440"/>
        </a:xfrm>
        <a:custGeom>
          <a:avLst/>
          <a:gdLst/>
          <a:ahLst/>
          <a:cxnLst/>
          <a:rect l="0" t="0" r="0" b="0"/>
          <a:pathLst>
            <a:path>
              <a:moveTo>
                <a:pt x="0" y="45720"/>
              </a:moveTo>
              <a:lnTo>
                <a:pt x="474752" y="457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ACBC08-E21C-41B7-8601-A85C8D3DFE31}">
      <dsp:nvSpPr>
        <dsp:cNvPr id="0" name=""/>
        <dsp:cNvSpPr/>
      </dsp:nvSpPr>
      <dsp:spPr>
        <a:xfrm>
          <a:off x="3204" y="971501"/>
          <a:ext cx="2373762" cy="72399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SCS/UPD</a:t>
          </a:r>
        </a:p>
      </dsp:txBody>
      <dsp:txXfrm>
        <a:off x="3204" y="971501"/>
        <a:ext cx="2373762" cy="723997"/>
      </dsp:txXfrm>
    </dsp:sp>
    <dsp:sp modelId="{F42C2986-4F51-4A61-9A38-E7859EA81532}">
      <dsp:nvSpPr>
        <dsp:cNvPr id="0" name=""/>
        <dsp:cNvSpPr/>
      </dsp:nvSpPr>
      <dsp:spPr>
        <a:xfrm>
          <a:off x="2851718" y="971501"/>
          <a:ext cx="2373762" cy="723997"/>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School Trainer</a:t>
          </a:r>
        </a:p>
      </dsp:txBody>
      <dsp:txXfrm>
        <a:off x="2851718" y="971501"/>
        <a:ext cx="2373762" cy="723997"/>
      </dsp:txXfrm>
    </dsp:sp>
    <dsp:sp modelId="{B69BAE29-73FC-44BC-B9C1-530F1812E409}">
      <dsp:nvSpPr>
        <dsp:cNvPr id="0" name=""/>
        <dsp:cNvSpPr/>
      </dsp:nvSpPr>
      <dsp:spPr>
        <a:xfrm>
          <a:off x="5700233" y="461142"/>
          <a:ext cx="2373762" cy="723997"/>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School Administrator(s)</a:t>
          </a:r>
        </a:p>
      </dsp:txBody>
      <dsp:txXfrm>
        <a:off x="5700233" y="461142"/>
        <a:ext cx="2373762" cy="723997"/>
      </dsp:txXfrm>
    </dsp:sp>
    <dsp:sp modelId="{3E4CE511-8264-4E13-ADD5-B31B04CF3CAE}">
      <dsp:nvSpPr>
        <dsp:cNvPr id="0" name=""/>
        <dsp:cNvSpPr/>
      </dsp:nvSpPr>
      <dsp:spPr>
        <a:xfrm>
          <a:off x="5700233" y="1481860"/>
          <a:ext cx="2373762" cy="723997"/>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Teachers</a:t>
          </a:r>
        </a:p>
      </dsp:txBody>
      <dsp:txXfrm>
        <a:off x="5700233" y="1481860"/>
        <a:ext cx="2373762" cy="7239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009AAE-89DB-4EDA-BE69-5C364566DCC9}">
      <dsp:nvSpPr>
        <dsp:cNvPr id="0" name=""/>
        <dsp:cNvSpPr/>
      </dsp:nvSpPr>
      <dsp:spPr>
        <a:xfrm>
          <a:off x="1173987" y="1325819"/>
          <a:ext cx="941047" cy="807780"/>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lvl="0" algn="ctr" defTabSz="711200">
            <a:lnSpc>
              <a:spcPct val="90000"/>
            </a:lnSpc>
            <a:spcBef>
              <a:spcPct val="0"/>
            </a:spcBef>
            <a:spcAft>
              <a:spcPct val="35000"/>
            </a:spcAft>
          </a:pPr>
          <a:r>
            <a:rPr lang="en-US" sz="1600" kern="1200" dirty="0"/>
            <a:t>Student</a:t>
          </a:r>
        </a:p>
      </dsp:txBody>
      <dsp:txXfrm>
        <a:off x="1319723" y="1450916"/>
        <a:ext cx="649575" cy="557586"/>
      </dsp:txXfrm>
    </dsp:sp>
    <dsp:sp modelId="{5D64905D-FE05-4CEF-90CC-88DB7992B14A}">
      <dsp:nvSpPr>
        <dsp:cNvPr id="0" name=""/>
        <dsp:cNvSpPr/>
      </dsp:nvSpPr>
      <dsp:spPr>
        <a:xfrm>
          <a:off x="1203420" y="1682770"/>
          <a:ext cx="109857" cy="9473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63E184-8B23-402C-AE6F-C1F9E337C674}">
      <dsp:nvSpPr>
        <dsp:cNvPr id="0" name=""/>
        <dsp:cNvSpPr/>
      </dsp:nvSpPr>
      <dsp:spPr>
        <a:xfrm>
          <a:off x="375133" y="886724"/>
          <a:ext cx="941047" cy="807780"/>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6000" r="-36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2A41EB-8446-4F2B-B314-1DFD3133C7E9}">
      <dsp:nvSpPr>
        <dsp:cNvPr id="0" name=""/>
        <dsp:cNvSpPr/>
      </dsp:nvSpPr>
      <dsp:spPr>
        <a:xfrm>
          <a:off x="1012309" y="1582491"/>
          <a:ext cx="109857" cy="9473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6B85A6-B32A-4EA0-96BA-4E0DA6242499}">
      <dsp:nvSpPr>
        <dsp:cNvPr id="0" name=""/>
        <dsp:cNvSpPr/>
      </dsp:nvSpPr>
      <dsp:spPr>
        <a:xfrm>
          <a:off x="1972012" y="880536"/>
          <a:ext cx="941047" cy="807780"/>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lvl="0" algn="ctr" defTabSz="711200">
            <a:lnSpc>
              <a:spcPct val="90000"/>
            </a:lnSpc>
            <a:spcBef>
              <a:spcPct val="0"/>
            </a:spcBef>
            <a:spcAft>
              <a:spcPct val="35000"/>
            </a:spcAft>
          </a:pPr>
          <a:r>
            <a:rPr lang="en-US" sz="1600" kern="1200" dirty="0"/>
            <a:t>School</a:t>
          </a:r>
        </a:p>
      </dsp:txBody>
      <dsp:txXfrm>
        <a:off x="2117748" y="1005633"/>
        <a:ext cx="649575" cy="557586"/>
      </dsp:txXfrm>
    </dsp:sp>
    <dsp:sp modelId="{D5417CD6-1815-457A-BE18-4EE24D87A82A}">
      <dsp:nvSpPr>
        <dsp:cNvPr id="0" name=""/>
        <dsp:cNvSpPr/>
      </dsp:nvSpPr>
      <dsp:spPr>
        <a:xfrm>
          <a:off x="2616650" y="1575450"/>
          <a:ext cx="109857" cy="9473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1D7EC6-1935-4234-B8E7-44B52441872B}">
      <dsp:nvSpPr>
        <dsp:cNvPr id="0" name=""/>
        <dsp:cNvSpPr/>
      </dsp:nvSpPr>
      <dsp:spPr>
        <a:xfrm>
          <a:off x="2774183" y="1324538"/>
          <a:ext cx="941047" cy="807780"/>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CD8DA1-87ED-42C3-93B7-88D04D18CC0B}">
      <dsp:nvSpPr>
        <dsp:cNvPr id="0" name=""/>
        <dsp:cNvSpPr/>
      </dsp:nvSpPr>
      <dsp:spPr>
        <a:xfrm>
          <a:off x="2795740" y="1686397"/>
          <a:ext cx="109857" cy="9473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BC1531-F427-4F9D-A2BE-D69A9D77E226}">
      <dsp:nvSpPr>
        <dsp:cNvPr id="0" name=""/>
        <dsp:cNvSpPr/>
      </dsp:nvSpPr>
      <dsp:spPr>
        <a:xfrm>
          <a:off x="1173987" y="445282"/>
          <a:ext cx="941047" cy="807780"/>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lvl="0" algn="ctr" defTabSz="711200">
            <a:lnSpc>
              <a:spcPct val="90000"/>
            </a:lnSpc>
            <a:spcBef>
              <a:spcPct val="0"/>
            </a:spcBef>
            <a:spcAft>
              <a:spcPct val="35000"/>
            </a:spcAft>
          </a:pPr>
          <a:r>
            <a:rPr lang="en-US" sz="1600" kern="1200" dirty="0"/>
            <a:t>Teacher</a:t>
          </a:r>
        </a:p>
      </dsp:txBody>
      <dsp:txXfrm>
        <a:off x="1319723" y="570379"/>
        <a:ext cx="649575" cy="557586"/>
      </dsp:txXfrm>
    </dsp:sp>
    <dsp:sp modelId="{866FBFBC-446D-4278-8064-BFFCB46172F3}">
      <dsp:nvSpPr>
        <dsp:cNvPr id="0" name=""/>
        <dsp:cNvSpPr/>
      </dsp:nvSpPr>
      <dsp:spPr>
        <a:xfrm>
          <a:off x="1814480" y="461924"/>
          <a:ext cx="109857" cy="9473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2C7573-B068-45BB-B11F-78A1589CC017}">
      <dsp:nvSpPr>
        <dsp:cNvPr id="0" name=""/>
        <dsp:cNvSpPr/>
      </dsp:nvSpPr>
      <dsp:spPr>
        <a:xfrm>
          <a:off x="1972012" y="0"/>
          <a:ext cx="941047" cy="807780"/>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A02303-9E1B-45C0-A45B-4D8E59ED47C4}">
      <dsp:nvSpPr>
        <dsp:cNvPr id="0" name=""/>
        <dsp:cNvSpPr/>
      </dsp:nvSpPr>
      <dsp:spPr>
        <a:xfrm>
          <a:off x="1993569" y="358018"/>
          <a:ext cx="109857" cy="9473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77FA78-0191-4251-8355-A274F92D1DDA}">
      <dsp:nvSpPr>
        <dsp:cNvPr id="0" name=""/>
        <dsp:cNvSpPr/>
      </dsp:nvSpPr>
      <dsp:spPr>
        <a:xfrm>
          <a:off x="2774183" y="444002"/>
          <a:ext cx="941047" cy="807780"/>
        </a:xfrm>
        <a:prstGeom prst="hexagon">
          <a:avLst>
            <a:gd name="adj" fmla="val 25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lvl="0" algn="ctr" defTabSz="711200">
            <a:lnSpc>
              <a:spcPct val="90000"/>
            </a:lnSpc>
            <a:spcBef>
              <a:spcPct val="0"/>
            </a:spcBef>
            <a:spcAft>
              <a:spcPct val="35000"/>
            </a:spcAft>
          </a:pPr>
          <a:r>
            <a:rPr lang="en-US" sz="1600" kern="1200" dirty="0"/>
            <a:t>District</a:t>
          </a:r>
        </a:p>
      </dsp:txBody>
      <dsp:txXfrm>
        <a:off x="2919919" y="569099"/>
        <a:ext cx="649575" cy="557586"/>
      </dsp:txXfrm>
    </dsp:sp>
    <dsp:sp modelId="{BD12CF6E-8D15-42CC-B177-10FE8C9C0B32}">
      <dsp:nvSpPr>
        <dsp:cNvPr id="0" name=""/>
        <dsp:cNvSpPr/>
      </dsp:nvSpPr>
      <dsp:spPr>
        <a:xfrm>
          <a:off x="3583401" y="800526"/>
          <a:ext cx="109857" cy="9473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D4FDD6-2355-4CAE-80B7-00C2E7E212B6}">
      <dsp:nvSpPr>
        <dsp:cNvPr id="0" name=""/>
        <dsp:cNvSpPr/>
      </dsp:nvSpPr>
      <dsp:spPr>
        <a:xfrm>
          <a:off x="3579670" y="888004"/>
          <a:ext cx="941047" cy="807780"/>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8000" b="-8000"/>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06B2479-EF61-46A6-B0A9-E67C4CD3F37D}">
      <dsp:nvSpPr>
        <dsp:cNvPr id="0" name=""/>
        <dsp:cNvSpPr/>
      </dsp:nvSpPr>
      <dsp:spPr>
        <a:xfrm>
          <a:off x="3769537" y="902299"/>
          <a:ext cx="109857" cy="94731"/>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AF0AF-6FDF-4CB1-A4CC-3AAE4DB7E77A}">
      <dsp:nvSpPr>
        <dsp:cNvPr id="0" name=""/>
        <dsp:cNvSpPr/>
      </dsp:nvSpPr>
      <dsp:spPr>
        <a:xfrm rot="5400000">
          <a:off x="5178324" y="-2081200"/>
          <a:ext cx="907970" cy="5300997"/>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The Ed-Fi Dashboards provide access to historical, timely, and predictive information on Shelby County's students</a:t>
          </a:r>
        </a:p>
      </dsp:txBody>
      <dsp:txXfrm rot="-5400000">
        <a:off x="2981811" y="159636"/>
        <a:ext cx="5256674" cy="819324"/>
      </dsp:txXfrm>
    </dsp:sp>
    <dsp:sp modelId="{66BEF01D-EFE7-40DB-9CBE-41FF3457EF81}">
      <dsp:nvSpPr>
        <dsp:cNvPr id="0" name=""/>
        <dsp:cNvSpPr/>
      </dsp:nvSpPr>
      <dsp:spPr>
        <a:xfrm>
          <a:off x="0" y="1816"/>
          <a:ext cx="2981811" cy="113496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en-US" sz="3600" kern="1200" dirty="0"/>
            <a:t>ACCESS</a:t>
          </a:r>
        </a:p>
      </dsp:txBody>
      <dsp:txXfrm>
        <a:off x="55404" y="57220"/>
        <a:ext cx="2871003" cy="1024155"/>
      </dsp:txXfrm>
    </dsp:sp>
    <dsp:sp modelId="{570C285C-AB9D-4C46-AD2E-31F6BA0EB9C4}">
      <dsp:nvSpPr>
        <dsp:cNvPr id="0" name=""/>
        <dsp:cNvSpPr/>
      </dsp:nvSpPr>
      <dsp:spPr>
        <a:xfrm rot="5400000">
          <a:off x="5178324" y="-889488"/>
          <a:ext cx="907970" cy="5300997"/>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The Dashboards that are easy to view and navigate</a:t>
          </a:r>
        </a:p>
      </dsp:txBody>
      <dsp:txXfrm rot="-5400000">
        <a:off x="2981811" y="1351348"/>
        <a:ext cx="5256674" cy="819324"/>
      </dsp:txXfrm>
    </dsp:sp>
    <dsp:sp modelId="{B5B47BCE-F83D-48AC-A0AA-8475C1A998F3}">
      <dsp:nvSpPr>
        <dsp:cNvPr id="0" name=""/>
        <dsp:cNvSpPr/>
      </dsp:nvSpPr>
      <dsp:spPr>
        <a:xfrm>
          <a:off x="0" y="1193528"/>
          <a:ext cx="2981811" cy="113496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en-US" sz="3600" kern="1200" dirty="0"/>
            <a:t>EASE</a:t>
          </a:r>
        </a:p>
      </dsp:txBody>
      <dsp:txXfrm>
        <a:off x="55404" y="1248932"/>
        <a:ext cx="2871003" cy="1024155"/>
      </dsp:txXfrm>
    </dsp:sp>
    <dsp:sp modelId="{27BA1E8B-B16F-4693-BC0E-4EC48043129C}">
      <dsp:nvSpPr>
        <dsp:cNvPr id="0" name=""/>
        <dsp:cNvSpPr/>
      </dsp:nvSpPr>
      <dsp:spPr>
        <a:xfrm rot="5400000">
          <a:off x="5178324" y="302223"/>
          <a:ext cx="907970" cy="5300997"/>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The Ed-Fi Data Warehouse and Dashboards enable the linking of disparate data sources</a:t>
          </a:r>
        </a:p>
      </dsp:txBody>
      <dsp:txXfrm rot="-5400000">
        <a:off x="2981811" y="2543060"/>
        <a:ext cx="5256674" cy="819324"/>
      </dsp:txXfrm>
    </dsp:sp>
    <dsp:sp modelId="{12DFDB95-FD57-4B8D-90A3-33F99A34FAFA}">
      <dsp:nvSpPr>
        <dsp:cNvPr id="0" name=""/>
        <dsp:cNvSpPr/>
      </dsp:nvSpPr>
      <dsp:spPr>
        <a:xfrm>
          <a:off x="0" y="2385240"/>
          <a:ext cx="2981811" cy="113496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en-US" sz="3600" kern="1200" dirty="0"/>
            <a:t>LINKS</a:t>
          </a:r>
        </a:p>
      </dsp:txBody>
      <dsp:txXfrm>
        <a:off x="55404" y="2440644"/>
        <a:ext cx="2871003" cy="1024155"/>
      </dsp:txXfrm>
    </dsp:sp>
    <dsp:sp modelId="{5E061313-C0D5-419E-92AE-D6FB5B15A939}">
      <dsp:nvSpPr>
        <dsp:cNvPr id="0" name=""/>
        <dsp:cNvSpPr/>
      </dsp:nvSpPr>
      <dsp:spPr>
        <a:xfrm rot="5400000">
          <a:off x="5040542" y="1515308"/>
          <a:ext cx="1145632" cy="526891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Provides Shelby staff with a multidimensional, </a:t>
          </a:r>
          <a:r>
            <a:rPr lang="en-US" sz="2000" kern="1200" dirty="0">
              <a:solidFill>
                <a:schemeClr val="tx1"/>
              </a:solidFill>
            </a:rPr>
            <a:t>holistic picture of student achievement &amp; talent management.</a:t>
          </a:r>
        </a:p>
      </dsp:txBody>
      <dsp:txXfrm rot="-5400000">
        <a:off x="2978900" y="3632876"/>
        <a:ext cx="5212993" cy="1033782"/>
      </dsp:txXfrm>
    </dsp:sp>
    <dsp:sp modelId="{7CDD4EC0-2EA6-4D58-8F35-EBDBEDB8BB65}">
      <dsp:nvSpPr>
        <dsp:cNvPr id="0" name=""/>
        <dsp:cNvSpPr/>
      </dsp:nvSpPr>
      <dsp:spPr>
        <a:xfrm>
          <a:off x="0" y="3578347"/>
          <a:ext cx="2978899" cy="11428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lvl="0" algn="ctr" defTabSz="1333500">
            <a:lnSpc>
              <a:spcPct val="90000"/>
            </a:lnSpc>
            <a:spcBef>
              <a:spcPct val="0"/>
            </a:spcBef>
            <a:spcAft>
              <a:spcPct val="35000"/>
            </a:spcAft>
          </a:pPr>
          <a:r>
            <a:rPr lang="en-US" sz="3000" kern="1200" dirty="0"/>
            <a:t>MULTI-DIMENSIONAL</a:t>
          </a:r>
        </a:p>
      </dsp:txBody>
      <dsp:txXfrm>
        <a:off x="55789" y="3634136"/>
        <a:ext cx="2867321" cy="10312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91235C-0B84-4BA3-AD15-043DEFFB8A80}">
      <dsp:nvSpPr>
        <dsp:cNvPr id="0" name=""/>
        <dsp:cNvSpPr/>
      </dsp:nvSpPr>
      <dsp:spPr>
        <a:xfrm rot="10800000">
          <a:off x="2226140" y="961"/>
          <a:ext cx="7904988" cy="940136"/>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4574" tIns="76200" rIns="142240" bIns="76200" numCol="1" spcCol="1270" anchor="ctr" anchorCtr="0">
          <a:noAutofit/>
        </a:bodyPr>
        <a:lstStyle/>
        <a:p>
          <a:pPr lvl="0" algn="ctr" defTabSz="889000">
            <a:lnSpc>
              <a:spcPct val="90000"/>
            </a:lnSpc>
            <a:spcBef>
              <a:spcPct val="0"/>
            </a:spcBef>
            <a:spcAft>
              <a:spcPct val="35000"/>
            </a:spcAft>
          </a:pPr>
          <a:r>
            <a:rPr lang="en-US" sz="2000" kern="1200" dirty="0"/>
            <a:t>The Ed-Fi Dashboards were built to help users view a broader range of data in more actionable ways than was previously possible.</a:t>
          </a:r>
          <a:endParaRPr lang="en-US" sz="2800" kern="1200" dirty="0"/>
        </a:p>
      </dsp:txBody>
      <dsp:txXfrm rot="10800000">
        <a:off x="2461174" y="961"/>
        <a:ext cx="7669954" cy="940136"/>
      </dsp:txXfrm>
    </dsp:sp>
    <dsp:sp modelId="{20F34C0F-3A31-4EA2-916D-8F12CAE2C445}">
      <dsp:nvSpPr>
        <dsp:cNvPr id="0" name=""/>
        <dsp:cNvSpPr/>
      </dsp:nvSpPr>
      <dsp:spPr>
        <a:xfrm>
          <a:off x="1756071" y="961"/>
          <a:ext cx="940136" cy="940136"/>
        </a:xfrm>
        <a:prstGeom prst="ellipse">
          <a:avLst/>
        </a:prstGeom>
        <a:solidFill>
          <a:schemeClr val="accent2">
            <a:tint val="4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43F46D-5DFC-4CD7-91F8-67FD1AA3595F}">
      <dsp:nvSpPr>
        <dsp:cNvPr id="0" name=""/>
        <dsp:cNvSpPr/>
      </dsp:nvSpPr>
      <dsp:spPr>
        <a:xfrm rot="10800000">
          <a:off x="2226140" y="1210941"/>
          <a:ext cx="7904988" cy="940136"/>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4574" tIns="76200" rIns="142240" bIns="76200" numCol="1" spcCol="1270" anchor="ctr" anchorCtr="0">
          <a:noAutofit/>
        </a:bodyPr>
        <a:lstStyle/>
        <a:p>
          <a:pPr lvl="0" algn="ctr" defTabSz="889000">
            <a:lnSpc>
              <a:spcPct val="90000"/>
            </a:lnSpc>
            <a:spcBef>
              <a:spcPct val="0"/>
            </a:spcBef>
            <a:spcAft>
              <a:spcPct val="35000"/>
            </a:spcAft>
          </a:pPr>
          <a:r>
            <a:rPr lang="en-US" sz="2000" kern="1200" dirty="0"/>
            <a:t>There is no “magic” to the data. Ed-Fi Dashboards reflect data exactly as it is loaded into the data sources by districts and schools.</a:t>
          </a:r>
        </a:p>
      </dsp:txBody>
      <dsp:txXfrm rot="10800000">
        <a:off x="2461174" y="1210941"/>
        <a:ext cx="7669954" cy="940136"/>
      </dsp:txXfrm>
    </dsp:sp>
    <dsp:sp modelId="{7A4875AA-E6D4-4FBB-B51C-215A349AE4EA}">
      <dsp:nvSpPr>
        <dsp:cNvPr id="0" name=""/>
        <dsp:cNvSpPr/>
      </dsp:nvSpPr>
      <dsp:spPr>
        <a:xfrm>
          <a:off x="1756071" y="1210941"/>
          <a:ext cx="940136" cy="940136"/>
        </a:xfrm>
        <a:prstGeom prst="ellipse">
          <a:avLst/>
        </a:prstGeom>
        <a:solidFill>
          <a:schemeClr val="accent2">
            <a:tint val="4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3BF6E9-D716-4AD0-AB8D-CA9840D828CD}">
      <dsp:nvSpPr>
        <dsp:cNvPr id="0" name=""/>
        <dsp:cNvSpPr/>
      </dsp:nvSpPr>
      <dsp:spPr>
        <a:xfrm rot="10800000">
          <a:off x="2226140" y="2420921"/>
          <a:ext cx="7904988" cy="940136"/>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4574" tIns="76200" rIns="142240" bIns="76200" numCol="1" spcCol="1270" anchor="ctr" anchorCtr="0">
          <a:noAutofit/>
        </a:bodyPr>
        <a:lstStyle/>
        <a:p>
          <a:pPr lvl="0" algn="ctr" defTabSz="889000">
            <a:lnSpc>
              <a:spcPct val="90000"/>
            </a:lnSpc>
            <a:spcBef>
              <a:spcPct val="0"/>
            </a:spcBef>
            <a:spcAft>
              <a:spcPct val="35000"/>
            </a:spcAft>
          </a:pPr>
          <a:r>
            <a:rPr lang="en-US" sz="2000" b="0" i="0" kern="1200" dirty="0"/>
            <a:t>There are many ways to use the Ed-Fi Dashboards. Find the ones that are most helpful to you.</a:t>
          </a:r>
          <a:endParaRPr lang="en-US" sz="2000" kern="1200" dirty="0"/>
        </a:p>
      </dsp:txBody>
      <dsp:txXfrm rot="10800000">
        <a:off x="2461174" y="2420921"/>
        <a:ext cx="7669954" cy="940136"/>
      </dsp:txXfrm>
    </dsp:sp>
    <dsp:sp modelId="{250E9DCE-DCDF-4BD3-B06E-685A4098D04A}">
      <dsp:nvSpPr>
        <dsp:cNvPr id="0" name=""/>
        <dsp:cNvSpPr/>
      </dsp:nvSpPr>
      <dsp:spPr>
        <a:xfrm>
          <a:off x="1756071" y="2420921"/>
          <a:ext cx="940136" cy="940136"/>
        </a:xfrm>
        <a:prstGeom prst="ellipse">
          <a:avLst/>
        </a:prstGeom>
        <a:solidFill>
          <a:schemeClr val="accent2">
            <a:tint val="4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C4E8E2-7F23-4279-B32C-D1AF5F8F2D09}">
      <dsp:nvSpPr>
        <dsp:cNvPr id="0" name=""/>
        <dsp:cNvSpPr/>
      </dsp:nvSpPr>
      <dsp:spPr>
        <a:xfrm rot="10800000">
          <a:off x="2226140" y="3630902"/>
          <a:ext cx="7904988" cy="940136"/>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4574" tIns="76200" rIns="142240" bIns="76200" numCol="1" spcCol="1270" anchor="ctr" anchorCtr="0">
          <a:noAutofit/>
        </a:bodyPr>
        <a:lstStyle/>
        <a:p>
          <a:pPr lvl="0" algn="ctr" defTabSz="889000">
            <a:lnSpc>
              <a:spcPct val="90000"/>
            </a:lnSpc>
            <a:spcBef>
              <a:spcPct val="0"/>
            </a:spcBef>
            <a:spcAft>
              <a:spcPct val="35000"/>
            </a:spcAft>
          </a:pPr>
          <a:r>
            <a:rPr lang="en-US" sz="2000" b="0" i="0" kern="1200" dirty="0"/>
            <a:t>Ed-Fi Dashboards will be launched district-wide in Fall 2016. We want your help to determine what might be improved before then!</a:t>
          </a:r>
          <a:endParaRPr lang="en-US" sz="2000" kern="1200" dirty="0"/>
        </a:p>
      </dsp:txBody>
      <dsp:txXfrm rot="10800000">
        <a:off x="2461174" y="3630902"/>
        <a:ext cx="7669954" cy="940136"/>
      </dsp:txXfrm>
    </dsp:sp>
    <dsp:sp modelId="{10F45EE4-E3D0-42A8-AE99-B92679B692D1}">
      <dsp:nvSpPr>
        <dsp:cNvPr id="0" name=""/>
        <dsp:cNvSpPr/>
      </dsp:nvSpPr>
      <dsp:spPr>
        <a:xfrm>
          <a:off x="1756071" y="3630902"/>
          <a:ext cx="940136" cy="940136"/>
        </a:xfrm>
        <a:prstGeom prst="ellipse">
          <a:avLst/>
        </a:prstGeom>
        <a:solidFill>
          <a:schemeClr val="accent2">
            <a:tint val="4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5C3D6B-9627-4EE0-A825-2AE7620111E2}">
      <dsp:nvSpPr>
        <dsp:cNvPr id="0" name=""/>
        <dsp:cNvSpPr/>
      </dsp:nvSpPr>
      <dsp:spPr>
        <a:xfrm rot="5400000">
          <a:off x="1891828" y="899377"/>
          <a:ext cx="789848" cy="899214"/>
        </a:xfrm>
        <a:prstGeom prst="bentUpArrow">
          <a:avLst>
            <a:gd name="adj1" fmla="val 32840"/>
            <a:gd name="adj2" fmla="val 25000"/>
            <a:gd name="adj3" fmla="val 35780"/>
          </a:avLst>
        </a:prstGeom>
        <a:solidFill>
          <a:schemeClr val="dk2">
            <a:tint val="50000"/>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AF1DC0-DBD9-43E3-AB1D-8673695642CC}">
      <dsp:nvSpPr>
        <dsp:cNvPr id="0" name=""/>
        <dsp:cNvSpPr/>
      </dsp:nvSpPr>
      <dsp:spPr>
        <a:xfrm>
          <a:off x="1286393" y="23814"/>
          <a:ext cx="2121985" cy="930704"/>
        </a:xfrm>
        <a:prstGeom prst="roundRect">
          <a:avLst>
            <a:gd name="adj" fmla="val 1667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a:t>District</a:t>
          </a:r>
        </a:p>
      </dsp:txBody>
      <dsp:txXfrm>
        <a:off x="1331834" y="69255"/>
        <a:ext cx="2031103" cy="839822"/>
      </dsp:txXfrm>
    </dsp:sp>
    <dsp:sp modelId="{24A237B1-44D1-4F77-AF80-73D20B395D41}">
      <dsp:nvSpPr>
        <dsp:cNvPr id="0" name=""/>
        <dsp:cNvSpPr/>
      </dsp:nvSpPr>
      <dsp:spPr>
        <a:xfrm>
          <a:off x="3012206" y="112578"/>
          <a:ext cx="967053" cy="752236"/>
        </a:xfrm>
        <a:prstGeom prst="rect">
          <a:avLst/>
        </a:prstGeom>
        <a:noFill/>
        <a:ln>
          <a:noFill/>
        </a:ln>
        <a:effectLst/>
      </dsp:spPr>
      <dsp:style>
        <a:lnRef idx="0">
          <a:scrgbClr r="0" g="0" b="0"/>
        </a:lnRef>
        <a:fillRef idx="0">
          <a:scrgbClr r="0" g="0" b="0"/>
        </a:fillRef>
        <a:effectRef idx="0">
          <a:scrgbClr r="0" g="0" b="0"/>
        </a:effectRef>
        <a:fontRef idx="minor"/>
      </dsp:style>
    </dsp:sp>
    <dsp:sp modelId="{1D3A96E2-8DB1-4D56-A2AB-90D18ADE2CBF}">
      <dsp:nvSpPr>
        <dsp:cNvPr id="0" name=""/>
        <dsp:cNvSpPr/>
      </dsp:nvSpPr>
      <dsp:spPr>
        <a:xfrm rot="5400000">
          <a:off x="3184404" y="1944865"/>
          <a:ext cx="789848" cy="899214"/>
        </a:xfrm>
        <a:prstGeom prst="bentUpArrow">
          <a:avLst>
            <a:gd name="adj1" fmla="val 32840"/>
            <a:gd name="adj2" fmla="val 25000"/>
            <a:gd name="adj3" fmla="val 35780"/>
          </a:avLst>
        </a:prstGeom>
        <a:solidFill>
          <a:schemeClr val="dk2">
            <a:tint val="50000"/>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C21A85-22F6-44E1-9615-E69AE47ECA58}">
      <dsp:nvSpPr>
        <dsp:cNvPr id="0" name=""/>
        <dsp:cNvSpPr/>
      </dsp:nvSpPr>
      <dsp:spPr>
        <a:xfrm>
          <a:off x="2578969" y="1069302"/>
          <a:ext cx="2121985" cy="930704"/>
        </a:xfrm>
        <a:prstGeom prst="roundRect">
          <a:avLst>
            <a:gd name="adj" fmla="val 1667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a:t>School</a:t>
          </a:r>
        </a:p>
      </dsp:txBody>
      <dsp:txXfrm>
        <a:off x="2624410" y="1114743"/>
        <a:ext cx="2031103" cy="839822"/>
      </dsp:txXfrm>
    </dsp:sp>
    <dsp:sp modelId="{57616728-9833-48AD-87E2-BFB293BF14A4}">
      <dsp:nvSpPr>
        <dsp:cNvPr id="0" name=""/>
        <dsp:cNvSpPr/>
      </dsp:nvSpPr>
      <dsp:spPr>
        <a:xfrm>
          <a:off x="4304782" y="1158066"/>
          <a:ext cx="967053" cy="752236"/>
        </a:xfrm>
        <a:prstGeom prst="rect">
          <a:avLst/>
        </a:prstGeom>
        <a:noFill/>
        <a:ln>
          <a:noFill/>
        </a:ln>
        <a:effectLst/>
      </dsp:spPr>
      <dsp:style>
        <a:lnRef idx="0">
          <a:scrgbClr r="0" g="0" b="0"/>
        </a:lnRef>
        <a:fillRef idx="0">
          <a:scrgbClr r="0" g="0" b="0"/>
        </a:fillRef>
        <a:effectRef idx="0">
          <a:scrgbClr r="0" g="0" b="0"/>
        </a:effectRef>
        <a:fontRef idx="minor"/>
      </dsp:style>
    </dsp:sp>
    <dsp:sp modelId="{436DCD03-1E41-4157-A90F-BAD240FAA417}">
      <dsp:nvSpPr>
        <dsp:cNvPr id="0" name=""/>
        <dsp:cNvSpPr/>
      </dsp:nvSpPr>
      <dsp:spPr>
        <a:xfrm rot="5400000">
          <a:off x="4476979" y="2990354"/>
          <a:ext cx="789848" cy="899214"/>
        </a:xfrm>
        <a:prstGeom prst="bentUpArrow">
          <a:avLst>
            <a:gd name="adj1" fmla="val 32840"/>
            <a:gd name="adj2" fmla="val 25000"/>
            <a:gd name="adj3" fmla="val 35780"/>
          </a:avLst>
        </a:prstGeom>
        <a:solidFill>
          <a:schemeClr val="dk2">
            <a:tint val="50000"/>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1A5346-4536-4007-AD99-B769B64844FD}">
      <dsp:nvSpPr>
        <dsp:cNvPr id="0" name=""/>
        <dsp:cNvSpPr/>
      </dsp:nvSpPr>
      <dsp:spPr>
        <a:xfrm>
          <a:off x="3871545" y="2114791"/>
          <a:ext cx="2121985" cy="930704"/>
        </a:xfrm>
        <a:prstGeom prst="roundRect">
          <a:avLst>
            <a:gd name="adj" fmla="val 1667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a:t>Teacher</a:t>
          </a:r>
        </a:p>
      </dsp:txBody>
      <dsp:txXfrm>
        <a:off x="3916986" y="2160232"/>
        <a:ext cx="2031103" cy="839822"/>
      </dsp:txXfrm>
    </dsp:sp>
    <dsp:sp modelId="{A330A816-A8E2-46A0-BBDE-8DAF0317951C}">
      <dsp:nvSpPr>
        <dsp:cNvPr id="0" name=""/>
        <dsp:cNvSpPr/>
      </dsp:nvSpPr>
      <dsp:spPr>
        <a:xfrm>
          <a:off x="5597357" y="2203555"/>
          <a:ext cx="967053" cy="752236"/>
        </a:xfrm>
        <a:prstGeom prst="rect">
          <a:avLst/>
        </a:prstGeom>
        <a:noFill/>
        <a:ln>
          <a:noFill/>
        </a:ln>
        <a:effectLst/>
      </dsp:spPr>
      <dsp:style>
        <a:lnRef idx="0">
          <a:scrgbClr r="0" g="0" b="0"/>
        </a:lnRef>
        <a:fillRef idx="0">
          <a:scrgbClr r="0" g="0" b="0"/>
        </a:fillRef>
        <a:effectRef idx="0">
          <a:scrgbClr r="0" g="0" b="0"/>
        </a:effectRef>
        <a:fontRef idx="minor"/>
      </dsp:style>
    </dsp:sp>
    <dsp:sp modelId="{5C7123E5-06CC-4913-8AE3-4636078E716E}">
      <dsp:nvSpPr>
        <dsp:cNvPr id="0" name=""/>
        <dsp:cNvSpPr/>
      </dsp:nvSpPr>
      <dsp:spPr>
        <a:xfrm>
          <a:off x="5164120" y="3160280"/>
          <a:ext cx="2121985" cy="930704"/>
        </a:xfrm>
        <a:prstGeom prst="roundRect">
          <a:avLst>
            <a:gd name="adj" fmla="val 1667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a:t>Student</a:t>
          </a:r>
        </a:p>
      </dsp:txBody>
      <dsp:txXfrm>
        <a:off x="5209561" y="3205721"/>
        <a:ext cx="2031103" cy="8398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86E6C8-11A3-4E96-BDE3-8C966F57D1CC}">
      <dsp:nvSpPr>
        <dsp:cNvPr id="0" name=""/>
        <dsp:cNvSpPr/>
      </dsp:nvSpPr>
      <dsp:spPr>
        <a:xfrm>
          <a:off x="3047999" y="0"/>
          <a:ext cx="4572000" cy="829182"/>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305" tIns="27305" rIns="27305" bIns="27305" numCol="1" spcCol="1270" anchor="t" anchorCtr="0">
          <a:noAutofit/>
        </a:bodyPr>
        <a:lstStyle/>
        <a:p>
          <a:pPr marL="285750" lvl="1" indent="-285750" algn="l" defTabSz="1911350">
            <a:lnSpc>
              <a:spcPct val="90000"/>
            </a:lnSpc>
            <a:spcBef>
              <a:spcPct val="0"/>
            </a:spcBef>
            <a:spcAft>
              <a:spcPct val="15000"/>
            </a:spcAft>
            <a:buChar char="••"/>
          </a:pPr>
          <a:endParaRPr lang="en-US" sz="4300" kern="1200" dirty="0">
            <a:latin typeface="Arial "/>
          </a:endParaRPr>
        </a:p>
      </dsp:txBody>
      <dsp:txXfrm>
        <a:off x="3047999" y="103648"/>
        <a:ext cx="4261057" cy="621886"/>
      </dsp:txXfrm>
    </dsp:sp>
    <dsp:sp modelId="{EF8F04F8-B57C-4E24-BF8A-90FB0A88055A}">
      <dsp:nvSpPr>
        <dsp:cNvPr id="0" name=""/>
        <dsp:cNvSpPr/>
      </dsp:nvSpPr>
      <dsp:spPr>
        <a:xfrm>
          <a:off x="0" y="0"/>
          <a:ext cx="3048000" cy="82918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kern="1200" dirty="0">
              <a:latin typeface="Arial "/>
            </a:rPr>
            <a:t>Be a Resource</a:t>
          </a:r>
        </a:p>
      </dsp:txBody>
      <dsp:txXfrm>
        <a:off x="40477" y="40477"/>
        <a:ext cx="2967046" cy="74822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C03B1-BE1B-4DDA-9E03-1CA03638A845}">
      <dsp:nvSpPr>
        <dsp:cNvPr id="0" name=""/>
        <dsp:cNvSpPr/>
      </dsp:nvSpPr>
      <dsp:spPr>
        <a:xfrm rot="5400000">
          <a:off x="-127203" y="128430"/>
          <a:ext cx="848022" cy="593615"/>
        </a:xfrm>
        <a:prstGeom prst="chevron">
          <a:avLst/>
        </a:prstGeom>
        <a:solidFill>
          <a:schemeClr val="accent1">
            <a:shade val="50000"/>
            <a:hueOff val="0"/>
            <a:satOff val="0"/>
            <a:lumOff val="0"/>
            <a:alphaOff val="0"/>
          </a:schemeClr>
        </a:solidFill>
        <a:ln w="25400"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en-US" sz="1600" kern="1200" dirty="0"/>
        </a:p>
      </dsp:txBody>
      <dsp:txXfrm rot="-5400000">
        <a:off x="1" y="298035"/>
        <a:ext cx="593615" cy="254407"/>
      </dsp:txXfrm>
    </dsp:sp>
    <dsp:sp modelId="{86AE92DB-629B-4369-9046-8FF38657A3B9}">
      <dsp:nvSpPr>
        <dsp:cNvPr id="0" name=""/>
        <dsp:cNvSpPr/>
      </dsp:nvSpPr>
      <dsp:spPr>
        <a:xfrm rot="5400000">
          <a:off x="4174100" y="-3579257"/>
          <a:ext cx="551214" cy="7712184"/>
        </a:xfrm>
        <a:prstGeom prst="round2SameRect">
          <a:avLst/>
        </a:prstGeom>
        <a:solidFill>
          <a:schemeClr val="lt1">
            <a:alpha val="90000"/>
            <a:hueOff val="0"/>
            <a:satOff val="0"/>
            <a:lumOff val="0"/>
            <a:alphaOff val="0"/>
          </a:schemeClr>
        </a:solidFill>
        <a:ln w="25400"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472" tIns="19685" rIns="19685" bIns="19685" numCol="1" spcCol="1270" anchor="ctr" anchorCtr="0">
          <a:noAutofit/>
        </a:bodyPr>
        <a:lstStyle/>
        <a:p>
          <a:pPr marL="285750" lvl="1" indent="-285750" algn="l" defTabSz="1377950">
            <a:lnSpc>
              <a:spcPct val="90000"/>
            </a:lnSpc>
            <a:spcBef>
              <a:spcPct val="0"/>
            </a:spcBef>
            <a:spcAft>
              <a:spcPct val="15000"/>
            </a:spcAft>
            <a:buChar char="••"/>
          </a:pPr>
          <a:r>
            <a:rPr lang="en-US" sz="3100" kern="1200" dirty="0"/>
            <a:t>Log onto your computer. </a:t>
          </a:r>
        </a:p>
      </dsp:txBody>
      <dsp:txXfrm rot="-5400000">
        <a:off x="593615" y="28136"/>
        <a:ext cx="7685276" cy="497398"/>
      </dsp:txXfrm>
    </dsp:sp>
    <dsp:sp modelId="{5D217444-9AE7-4D8A-83F6-D6B1F5A628F4}">
      <dsp:nvSpPr>
        <dsp:cNvPr id="0" name=""/>
        <dsp:cNvSpPr/>
      </dsp:nvSpPr>
      <dsp:spPr>
        <a:xfrm rot="5400000">
          <a:off x="-127203" y="855611"/>
          <a:ext cx="848022" cy="593615"/>
        </a:xfrm>
        <a:prstGeom prst="chevron">
          <a:avLst/>
        </a:prstGeom>
        <a:solidFill>
          <a:schemeClr val="accent1">
            <a:shade val="50000"/>
            <a:hueOff val="144575"/>
            <a:satOff val="-3024"/>
            <a:lumOff val="16825"/>
            <a:alphaOff val="0"/>
          </a:schemeClr>
        </a:solidFill>
        <a:ln w="25400" cap="flat" cmpd="sng" algn="ctr">
          <a:solidFill>
            <a:schemeClr val="accent1">
              <a:shade val="50000"/>
              <a:hueOff val="144575"/>
              <a:satOff val="-3024"/>
              <a:lumOff val="1682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en-US" sz="1600" kern="1200" dirty="0"/>
        </a:p>
      </dsp:txBody>
      <dsp:txXfrm rot="-5400000">
        <a:off x="1" y="1025216"/>
        <a:ext cx="593615" cy="254407"/>
      </dsp:txXfrm>
    </dsp:sp>
    <dsp:sp modelId="{7A74E5F1-60E6-4651-8C98-6338EB272E0C}">
      <dsp:nvSpPr>
        <dsp:cNvPr id="0" name=""/>
        <dsp:cNvSpPr/>
      </dsp:nvSpPr>
      <dsp:spPr>
        <a:xfrm rot="5400000">
          <a:off x="4174100" y="-2852076"/>
          <a:ext cx="551214" cy="7712184"/>
        </a:xfrm>
        <a:prstGeom prst="round2SameRect">
          <a:avLst/>
        </a:prstGeom>
        <a:solidFill>
          <a:schemeClr val="lt1">
            <a:alpha val="90000"/>
            <a:hueOff val="0"/>
            <a:satOff val="0"/>
            <a:lumOff val="0"/>
            <a:alphaOff val="0"/>
          </a:schemeClr>
        </a:solidFill>
        <a:ln w="25400" cap="flat" cmpd="sng" algn="ctr">
          <a:solidFill>
            <a:schemeClr val="accent1">
              <a:shade val="50000"/>
              <a:hueOff val="144575"/>
              <a:satOff val="-3024"/>
              <a:lumOff val="1682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472" tIns="19685" rIns="19685" bIns="19685" numCol="1" spcCol="1270" anchor="ctr" anchorCtr="0">
          <a:noAutofit/>
        </a:bodyPr>
        <a:lstStyle/>
        <a:p>
          <a:pPr marL="285750" lvl="1" indent="-285750" algn="l" defTabSz="1377950">
            <a:lnSpc>
              <a:spcPct val="90000"/>
            </a:lnSpc>
            <a:spcBef>
              <a:spcPct val="0"/>
            </a:spcBef>
            <a:spcAft>
              <a:spcPct val="15000"/>
            </a:spcAft>
            <a:buChar char="••"/>
          </a:pPr>
          <a:r>
            <a:rPr lang="en-US" sz="3100" kern="1200" dirty="0"/>
            <a:t>Open an internet browser</a:t>
          </a:r>
        </a:p>
      </dsp:txBody>
      <dsp:txXfrm rot="-5400000">
        <a:off x="593615" y="755317"/>
        <a:ext cx="7685276" cy="497398"/>
      </dsp:txXfrm>
    </dsp:sp>
    <dsp:sp modelId="{541792BE-6E32-4081-88EE-903127C25671}">
      <dsp:nvSpPr>
        <dsp:cNvPr id="0" name=""/>
        <dsp:cNvSpPr/>
      </dsp:nvSpPr>
      <dsp:spPr>
        <a:xfrm rot="5400000">
          <a:off x="-127203" y="1582792"/>
          <a:ext cx="848022" cy="593615"/>
        </a:xfrm>
        <a:prstGeom prst="chevron">
          <a:avLst/>
        </a:prstGeom>
        <a:solidFill>
          <a:schemeClr val="accent1">
            <a:shade val="50000"/>
            <a:hueOff val="289149"/>
            <a:satOff val="-6048"/>
            <a:lumOff val="33650"/>
            <a:alphaOff val="0"/>
          </a:schemeClr>
        </a:solidFill>
        <a:ln w="25400" cap="flat" cmpd="sng" algn="ctr">
          <a:solidFill>
            <a:schemeClr val="accent1">
              <a:shade val="50000"/>
              <a:hueOff val="289149"/>
              <a:satOff val="-6048"/>
              <a:lumOff val="3365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en-US" sz="1600" kern="1200" dirty="0"/>
        </a:p>
      </dsp:txBody>
      <dsp:txXfrm rot="-5400000">
        <a:off x="1" y="1752397"/>
        <a:ext cx="593615" cy="254407"/>
      </dsp:txXfrm>
    </dsp:sp>
    <dsp:sp modelId="{BAF2C3EA-CBC6-4DA9-AF8D-D92F9A7ADAD2}">
      <dsp:nvSpPr>
        <dsp:cNvPr id="0" name=""/>
        <dsp:cNvSpPr/>
      </dsp:nvSpPr>
      <dsp:spPr>
        <a:xfrm rot="5400000">
          <a:off x="4173792" y="-2107284"/>
          <a:ext cx="551214" cy="7712184"/>
        </a:xfrm>
        <a:prstGeom prst="round2SameRect">
          <a:avLst/>
        </a:prstGeom>
        <a:solidFill>
          <a:schemeClr val="lt1">
            <a:alpha val="90000"/>
            <a:hueOff val="0"/>
            <a:satOff val="0"/>
            <a:lumOff val="0"/>
            <a:alphaOff val="0"/>
          </a:schemeClr>
        </a:solidFill>
        <a:ln w="25400" cap="flat" cmpd="sng" algn="ctr">
          <a:solidFill>
            <a:schemeClr val="accent1">
              <a:shade val="50000"/>
              <a:hueOff val="289149"/>
              <a:satOff val="-6048"/>
              <a:lumOff val="3365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472" tIns="19685" rIns="19685" bIns="19685" numCol="1" spcCol="1270" anchor="ctr" anchorCtr="0">
          <a:noAutofit/>
        </a:bodyPr>
        <a:lstStyle/>
        <a:p>
          <a:pPr marL="285750" lvl="1" indent="-285750" algn="l" defTabSz="1377950">
            <a:lnSpc>
              <a:spcPct val="90000"/>
            </a:lnSpc>
            <a:spcBef>
              <a:spcPct val="0"/>
            </a:spcBef>
            <a:spcAft>
              <a:spcPct val="15000"/>
            </a:spcAft>
            <a:buChar char="••"/>
          </a:pPr>
          <a:r>
            <a:rPr lang="en-US" sz="3100" kern="1200" dirty="0">
              <a:solidFill>
                <a:schemeClr val="tx1"/>
              </a:solidFill>
            </a:rPr>
            <a:t>Go to dw.scsk12.org/EdFiDashboard/</a:t>
          </a:r>
        </a:p>
      </dsp:txBody>
      <dsp:txXfrm rot="-5400000">
        <a:off x="593307" y="1500109"/>
        <a:ext cx="7685276" cy="497398"/>
      </dsp:txXfrm>
    </dsp:sp>
    <dsp:sp modelId="{9F40643F-F58D-4843-AEB5-07E2403347CE}">
      <dsp:nvSpPr>
        <dsp:cNvPr id="0" name=""/>
        <dsp:cNvSpPr/>
      </dsp:nvSpPr>
      <dsp:spPr>
        <a:xfrm rot="5400000">
          <a:off x="-127203" y="2309972"/>
          <a:ext cx="848022" cy="593615"/>
        </a:xfrm>
        <a:prstGeom prst="chevron">
          <a:avLst/>
        </a:prstGeom>
        <a:solidFill>
          <a:schemeClr val="accent1">
            <a:shade val="50000"/>
            <a:hueOff val="289149"/>
            <a:satOff val="-6048"/>
            <a:lumOff val="33650"/>
            <a:alphaOff val="0"/>
          </a:schemeClr>
        </a:solidFill>
        <a:ln w="25400" cap="flat" cmpd="sng" algn="ctr">
          <a:solidFill>
            <a:schemeClr val="accent1">
              <a:shade val="50000"/>
              <a:hueOff val="289149"/>
              <a:satOff val="-6048"/>
              <a:lumOff val="3365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en-US" sz="1600" kern="1200" dirty="0"/>
        </a:p>
      </dsp:txBody>
      <dsp:txXfrm rot="-5400000">
        <a:off x="1" y="2479577"/>
        <a:ext cx="593615" cy="254407"/>
      </dsp:txXfrm>
    </dsp:sp>
    <dsp:sp modelId="{D38439CE-57A3-41DB-AC61-BAE74316C413}">
      <dsp:nvSpPr>
        <dsp:cNvPr id="0" name=""/>
        <dsp:cNvSpPr/>
      </dsp:nvSpPr>
      <dsp:spPr>
        <a:xfrm rot="5400000">
          <a:off x="4174100" y="-1397715"/>
          <a:ext cx="551214" cy="7712184"/>
        </a:xfrm>
        <a:prstGeom prst="round2SameRect">
          <a:avLst/>
        </a:prstGeom>
        <a:solidFill>
          <a:schemeClr val="lt1">
            <a:alpha val="90000"/>
            <a:hueOff val="0"/>
            <a:satOff val="0"/>
            <a:lumOff val="0"/>
            <a:alphaOff val="0"/>
          </a:schemeClr>
        </a:solidFill>
        <a:ln w="25400" cap="flat" cmpd="sng" algn="ctr">
          <a:solidFill>
            <a:schemeClr val="accent1">
              <a:shade val="50000"/>
              <a:hueOff val="289149"/>
              <a:satOff val="-6048"/>
              <a:lumOff val="3365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472" tIns="19685" rIns="19685" bIns="19685" numCol="1" spcCol="1270" anchor="ctr" anchorCtr="0">
          <a:noAutofit/>
        </a:bodyPr>
        <a:lstStyle/>
        <a:p>
          <a:pPr marL="285750" lvl="1" indent="-285750" algn="l" defTabSz="1377950">
            <a:lnSpc>
              <a:spcPct val="90000"/>
            </a:lnSpc>
            <a:spcBef>
              <a:spcPct val="0"/>
            </a:spcBef>
            <a:spcAft>
              <a:spcPct val="15000"/>
            </a:spcAft>
            <a:buChar char="••"/>
          </a:pPr>
          <a:r>
            <a:rPr lang="en-US" sz="3100" kern="1200" dirty="0"/>
            <a:t>User Name: Shelby (AD) credentials</a:t>
          </a:r>
          <a:endParaRPr lang="en-US" sz="3100" i="1" kern="1200" dirty="0"/>
        </a:p>
      </dsp:txBody>
      <dsp:txXfrm rot="-5400000">
        <a:off x="593615" y="2209678"/>
        <a:ext cx="7685276" cy="497398"/>
      </dsp:txXfrm>
    </dsp:sp>
    <dsp:sp modelId="{C7E5F0D9-A8A5-4321-9B00-529A6D1D2EBD}">
      <dsp:nvSpPr>
        <dsp:cNvPr id="0" name=""/>
        <dsp:cNvSpPr/>
      </dsp:nvSpPr>
      <dsp:spPr>
        <a:xfrm rot="5400000">
          <a:off x="-127203" y="3037153"/>
          <a:ext cx="848022" cy="593615"/>
        </a:xfrm>
        <a:prstGeom prst="chevron">
          <a:avLst/>
        </a:prstGeom>
        <a:solidFill>
          <a:schemeClr val="accent1">
            <a:shade val="50000"/>
            <a:hueOff val="144575"/>
            <a:satOff val="-3024"/>
            <a:lumOff val="16825"/>
            <a:alphaOff val="0"/>
          </a:schemeClr>
        </a:solidFill>
        <a:ln w="25400" cap="flat" cmpd="sng" algn="ctr">
          <a:solidFill>
            <a:schemeClr val="accent1">
              <a:shade val="50000"/>
              <a:hueOff val="144575"/>
              <a:satOff val="-3024"/>
              <a:lumOff val="1682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endParaRPr lang="en-US" sz="1600" kern="1200" dirty="0"/>
        </a:p>
      </dsp:txBody>
      <dsp:txXfrm rot="-5400000">
        <a:off x="1" y="3206758"/>
        <a:ext cx="593615" cy="254407"/>
      </dsp:txXfrm>
    </dsp:sp>
    <dsp:sp modelId="{494CC759-FB15-4EAB-B206-F6EE9F2370F4}">
      <dsp:nvSpPr>
        <dsp:cNvPr id="0" name=""/>
        <dsp:cNvSpPr/>
      </dsp:nvSpPr>
      <dsp:spPr>
        <a:xfrm rot="5400000">
          <a:off x="4174100" y="-670534"/>
          <a:ext cx="551214" cy="7712184"/>
        </a:xfrm>
        <a:prstGeom prst="round2SameRect">
          <a:avLst/>
        </a:prstGeom>
        <a:solidFill>
          <a:schemeClr val="lt1">
            <a:alpha val="90000"/>
            <a:hueOff val="0"/>
            <a:satOff val="0"/>
            <a:lumOff val="0"/>
            <a:alphaOff val="0"/>
          </a:schemeClr>
        </a:solidFill>
        <a:ln w="25400" cap="flat" cmpd="sng" algn="ctr">
          <a:solidFill>
            <a:schemeClr val="accent1">
              <a:shade val="50000"/>
              <a:hueOff val="144575"/>
              <a:satOff val="-3024"/>
              <a:lumOff val="1682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472" tIns="19685" rIns="19685" bIns="19685" numCol="1" spcCol="1270" anchor="ctr" anchorCtr="0">
          <a:noAutofit/>
        </a:bodyPr>
        <a:lstStyle/>
        <a:p>
          <a:pPr marL="285750" lvl="1" indent="-285750" algn="l" defTabSz="1377950">
            <a:lnSpc>
              <a:spcPct val="90000"/>
            </a:lnSpc>
            <a:spcBef>
              <a:spcPct val="0"/>
            </a:spcBef>
            <a:spcAft>
              <a:spcPct val="15000"/>
            </a:spcAft>
            <a:buChar char="••"/>
          </a:pPr>
          <a:r>
            <a:rPr lang="en-US" sz="3100" kern="1200" dirty="0"/>
            <a:t>Password: Shelby (AD) credentials</a:t>
          </a:r>
          <a:endParaRPr lang="en-US" sz="3100" i="1" kern="1200" dirty="0"/>
        </a:p>
      </dsp:txBody>
      <dsp:txXfrm rot="-5400000">
        <a:off x="593615" y="2936859"/>
        <a:ext cx="7685276" cy="497398"/>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ea typeface="Geneva" charset="0"/>
                <a:cs typeface="Geneva" charset="0"/>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ea typeface="Geneva" charset="0"/>
                <a:cs typeface="Geneva" charset="0"/>
              </a:defRPr>
            </a:lvl1pPr>
          </a:lstStyle>
          <a:p>
            <a:pPr>
              <a:defRPr/>
            </a:pPr>
            <a:fld id="{28D63EF1-614A-4A5B-A7D3-9D42F248F73F}" type="datetime1">
              <a:rPr lang="en-US"/>
              <a:pPr>
                <a:defRPr/>
              </a:pPr>
              <a:t>3/31/2016</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ea typeface="Geneva" charset="0"/>
                <a:cs typeface="Geneva" charset="0"/>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ea typeface="Geneva" charset="0"/>
                <a:cs typeface="Geneva" charset="0"/>
              </a:defRPr>
            </a:lvl1pPr>
          </a:lstStyle>
          <a:p>
            <a:pPr>
              <a:defRPr/>
            </a:pPr>
            <a:fld id="{6DBD9035-A76F-49FC-BD6B-91A6577632D4}" type="slidenum">
              <a:rPr lang="en-US"/>
              <a:pPr>
                <a:defRPr/>
              </a:pPr>
              <a:t>‹#›</a:t>
            </a:fld>
            <a:endParaRPr lang="en-US" dirty="0"/>
          </a:p>
        </p:txBody>
      </p:sp>
    </p:spTree>
    <p:extLst>
      <p:ext uri="{BB962C8B-B14F-4D97-AF65-F5344CB8AC3E}">
        <p14:creationId xmlns:p14="http://schemas.microsoft.com/office/powerpoint/2010/main" val="40170239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ea typeface="Geneva" charset="0"/>
                <a:cs typeface="Geneva" charset="0"/>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ea typeface="Geneva" charset="0"/>
                <a:cs typeface="Geneva" charset="0"/>
              </a:defRPr>
            </a:lvl1pPr>
          </a:lstStyle>
          <a:p>
            <a:pPr>
              <a:defRPr/>
            </a:pPr>
            <a:fld id="{0570D7E0-E950-4F14-8350-98DA07FF5440}" type="datetime1">
              <a:rPr lang="en-US"/>
              <a:pPr>
                <a:defRPr/>
              </a:pPr>
              <a:t>3/31/2016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ea typeface="Geneva" charset="0"/>
                <a:cs typeface="Geneva" charset="0"/>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ea typeface="Geneva" charset="0"/>
                <a:cs typeface="Geneva" charset="0"/>
              </a:defRPr>
            </a:lvl1pPr>
          </a:lstStyle>
          <a:p>
            <a:pPr>
              <a:defRPr/>
            </a:pPr>
            <a:fld id="{7A75545C-B63E-4DBE-B06A-92B15F21396A}" type="slidenum">
              <a:rPr lang="en-US"/>
              <a:pPr>
                <a:defRPr/>
              </a:pPr>
              <a:t>‹#›</a:t>
            </a:fld>
            <a:endParaRPr lang="en-US" dirty="0"/>
          </a:p>
        </p:txBody>
      </p:sp>
    </p:spTree>
    <p:extLst>
      <p:ext uri="{BB962C8B-B14F-4D97-AF65-F5344CB8AC3E}">
        <p14:creationId xmlns:p14="http://schemas.microsoft.com/office/powerpoint/2010/main" val="172308243"/>
      </p:ext>
    </p:extLst>
  </p:cSld>
  <p:clrMap bg1="lt1" tx1="dk1" bg2="lt2" tx2="dk2" accent1="accent1" accent2="accent2" accent3="accent3" accent4="accent4" accent5="accent5" accent6="accent6" hlink="hlink" folHlink="folHlink"/>
  <p:hf hdr="0" ftr="0" dt="0"/>
  <p:notesStyle>
    <a:lvl1pPr algn="l" defTabSz="432465" rtl="0" eaLnBrk="0" fontAlgn="base" hangingPunct="0">
      <a:spcBef>
        <a:spcPct val="30000"/>
      </a:spcBef>
      <a:spcAft>
        <a:spcPct val="0"/>
      </a:spcAft>
      <a:defRPr sz="1100" kern="1200">
        <a:solidFill>
          <a:schemeClr val="tx1"/>
        </a:solidFill>
        <a:latin typeface="+mn-lt"/>
        <a:ea typeface="Geneva" pitchFamily="-107" charset="-128"/>
        <a:cs typeface="Geneva" pitchFamily="-107" charset="-128"/>
      </a:defRPr>
    </a:lvl1pPr>
    <a:lvl2pPr marL="432465" algn="l" defTabSz="432465" rtl="0" eaLnBrk="0" fontAlgn="base" hangingPunct="0">
      <a:spcBef>
        <a:spcPct val="30000"/>
      </a:spcBef>
      <a:spcAft>
        <a:spcPct val="0"/>
      </a:spcAft>
      <a:defRPr sz="1100" kern="1200">
        <a:solidFill>
          <a:schemeClr val="tx1"/>
        </a:solidFill>
        <a:latin typeface="+mn-lt"/>
        <a:ea typeface="Geneva" pitchFamily="-107" charset="-128"/>
        <a:cs typeface="Geneva" charset="0"/>
      </a:defRPr>
    </a:lvl2pPr>
    <a:lvl3pPr marL="864931" algn="l" defTabSz="432465" rtl="0" eaLnBrk="0" fontAlgn="base" hangingPunct="0">
      <a:spcBef>
        <a:spcPct val="30000"/>
      </a:spcBef>
      <a:spcAft>
        <a:spcPct val="0"/>
      </a:spcAft>
      <a:defRPr sz="1100" kern="1200">
        <a:solidFill>
          <a:schemeClr val="tx1"/>
        </a:solidFill>
        <a:latin typeface="+mn-lt"/>
        <a:ea typeface="MS PGothic" pitchFamily="34" charset="-128"/>
        <a:cs typeface="Geneva"/>
      </a:defRPr>
    </a:lvl3pPr>
    <a:lvl4pPr marL="1297396" algn="l" defTabSz="432465" rtl="0" eaLnBrk="0" fontAlgn="base" hangingPunct="0">
      <a:spcBef>
        <a:spcPct val="30000"/>
      </a:spcBef>
      <a:spcAft>
        <a:spcPct val="0"/>
      </a:spcAft>
      <a:defRPr sz="1100" kern="1200">
        <a:solidFill>
          <a:schemeClr val="tx1"/>
        </a:solidFill>
        <a:latin typeface="+mn-lt"/>
        <a:ea typeface="MS PGothic" pitchFamily="34" charset="-128"/>
        <a:cs typeface="Geneva"/>
      </a:defRPr>
    </a:lvl4pPr>
    <a:lvl5pPr marL="1729862" algn="l" defTabSz="432465" rtl="0" eaLnBrk="0" fontAlgn="base" hangingPunct="0">
      <a:spcBef>
        <a:spcPct val="30000"/>
      </a:spcBef>
      <a:spcAft>
        <a:spcPct val="0"/>
      </a:spcAft>
      <a:defRPr sz="1100" kern="1200">
        <a:solidFill>
          <a:schemeClr val="tx1"/>
        </a:solidFill>
        <a:latin typeface="+mn-lt"/>
        <a:ea typeface="MS PGothic" pitchFamily="34" charset="-128"/>
        <a:cs typeface="Geneva"/>
      </a:defRPr>
    </a:lvl5pPr>
    <a:lvl6pPr marL="2162327" algn="l" defTabSz="432465" rtl="0" eaLnBrk="1" latinLnBrk="0" hangingPunct="1">
      <a:defRPr sz="1100" kern="1200">
        <a:solidFill>
          <a:schemeClr val="tx1"/>
        </a:solidFill>
        <a:latin typeface="+mn-lt"/>
        <a:ea typeface="+mn-ea"/>
        <a:cs typeface="+mn-cs"/>
      </a:defRPr>
    </a:lvl6pPr>
    <a:lvl7pPr marL="2594793" algn="l" defTabSz="432465" rtl="0" eaLnBrk="1" latinLnBrk="0" hangingPunct="1">
      <a:defRPr sz="1100" kern="1200">
        <a:solidFill>
          <a:schemeClr val="tx1"/>
        </a:solidFill>
        <a:latin typeface="+mn-lt"/>
        <a:ea typeface="+mn-ea"/>
        <a:cs typeface="+mn-cs"/>
      </a:defRPr>
    </a:lvl7pPr>
    <a:lvl8pPr marL="3027258" algn="l" defTabSz="432465" rtl="0" eaLnBrk="1" latinLnBrk="0" hangingPunct="1">
      <a:defRPr sz="1100" kern="1200">
        <a:solidFill>
          <a:schemeClr val="tx1"/>
        </a:solidFill>
        <a:latin typeface="+mn-lt"/>
        <a:ea typeface="+mn-ea"/>
        <a:cs typeface="+mn-cs"/>
      </a:defRPr>
    </a:lvl8pPr>
    <a:lvl9pPr marL="3459724" algn="l" defTabSz="432465"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1</a:t>
            </a:fld>
            <a:endParaRPr lang="en-US" dirty="0"/>
          </a:p>
        </p:txBody>
      </p:sp>
    </p:spTree>
    <p:extLst>
      <p:ext uri="{BB962C8B-B14F-4D97-AF65-F5344CB8AC3E}">
        <p14:creationId xmlns:p14="http://schemas.microsoft.com/office/powerpoint/2010/main" val="1640430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32465" rtl="0" eaLnBrk="0" fontAlgn="base" latinLnBrk="0" hangingPunct="0">
              <a:lnSpc>
                <a:spcPct val="100000"/>
              </a:lnSpc>
              <a:spcBef>
                <a:spcPct val="30000"/>
              </a:spcBef>
              <a:spcAft>
                <a:spcPct val="0"/>
              </a:spcAft>
              <a:buClrTx/>
              <a:buSzTx/>
              <a:buFontTx/>
              <a:buNone/>
              <a:tabLst/>
              <a:defRPr/>
            </a:pPr>
            <a:r>
              <a:rPr lang="en-US" dirty="0"/>
              <a:t>Review the four </a:t>
            </a:r>
            <a:r>
              <a:rPr lang="en-US" baseline="0" dirty="0"/>
              <a:t>levels that data is aggregated in Shelby Ed-Fi Dashboards.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14</a:t>
            </a:fld>
            <a:endParaRPr lang="en-US" dirty="0"/>
          </a:p>
        </p:txBody>
      </p:sp>
    </p:spTree>
    <p:extLst>
      <p:ext uri="{BB962C8B-B14F-4D97-AF65-F5344CB8AC3E}">
        <p14:creationId xmlns:p14="http://schemas.microsoft.com/office/powerpoint/2010/main" val="1717755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a:t>Each user will have access to information they</a:t>
            </a:r>
            <a:r>
              <a:rPr lang="en-US" baseline="0" dirty="0"/>
              <a:t> already have access to outside of Ed-Fi.  </a:t>
            </a:r>
          </a:p>
          <a:p>
            <a:pPr marL="603915" lvl="1" indent="-171450">
              <a:buFont typeface="Arial" pitchFamily="34" charset="0"/>
              <a:buChar char="•"/>
            </a:pPr>
            <a:r>
              <a:rPr lang="en-US" baseline="0" dirty="0"/>
              <a:t>For example, Counselors currently do not have access to background information about Teachers as it does not pertain to their job role. Consequently, they will continue to have limited access to Teacher Data in Shelby Ed-Fi Dashboards.</a:t>
            </a:r>
            <a:endParaRPr lang="en-US" dirty="0"/>
          </a:p>
          <a:p>
            <a:pPr marL="171450" indent="-171450">
              <a:buFont typeface="Arial" pitchFamily="34" charset="0"/>
              <a:buChar char="•"/>
            </a:pPr>
            <a:r>
              <a:rPr lang="en-US" dirty="0"/>
              <a:t>The</a:t>
            </a:r>
            <a:r>
              <a:rPr lang="en-US" baseline="0" dirty="0"/>
              <a:t> user roles are divided into two main levels –District and School.</a:t>
            </a:r>
          </a:p>
          <a:p>
            <a:pPr marL="603915" lvl="1" indent="-171450">
              <a:buFont typeface="Arial" pitchFamily="34" charset="0"/>
              <a:buChar char="•"/>
            </a:pPr>
            <a:r>
              <a:rPr lang="en-US" baseline="0" dirty="0"/>
              <a:t>All roles provide access to aggregate data at the district and school levels.</a:t>
            </a:r>
          </a:p>
          <a:p>
            <a:pPr marL="171450" indent="-171450">
              <a:buFont typeface="Arial" pitchFamily="34" charset="0"/>
              <a:buChar char="•"/>
            </a:pPr>
            <a:r>
              <a:rPr lang="en-US" baseline="0" dirty="0"/>
              <a:t>District Administrators will only have access to Teachers and Students in the schools they are associated with (i.e. ILDs)</a:t>
            </a:r>
          </a:p>
          <a:p>
            <a:pPr marL="171450" indent="-171450">
              <a:buFont typeface="Arial" pitchFamily="34" charset="0"/>
              <a:buChar char="•"/>
            </a:pPr>
            <a:r>
              <a:rPr lang="en-US" baseline="0" dirty="0"/>
              <a:t>School users (principals, counselors, and teachers) will only have access to teachers and students within their schools that they are associated with.</a:t>
            </a:r>
          </a:p>
          <a:p>
            <a:pPr marL="603915" lvl="1" indent="-171450">
              <a:buFont typeface="Arial" pitchFamily="34" charset="0"/>
              <a:buChar char="•"/>
            </a:pPr>
            <a:r>
              <a:rPr lang="en-US" baseline="0" dirty="0"/>
              <a:t>Teachers will only be able to see student information for students they are currently teaching</a:t>
            </a:r>
          </a:p>
          <a:p>
            <a:pPr marL="171450" lvl="0" indent="-171450">
              <a:buFont typeface="Arial" pitchFamily="34" charset="0"/>
              <a:buChar char="•"/>
            </a:pPr>
            <a:r>
              <a:rPr lang="en-US" baseline="0" dirty="0"/>
              <a:t>Certain confidential data (i.e. socioeconomic indicators) will not be available to teachers or counselors, even if they have access to student data.</a:t>
            </a:r>
            <a:endParaRPr lang="en-US" dirty="0"/>
          </a:p>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15</a:t>
            </a:fld>
            <a:endParaRPr lang="en-US" dirty="0"/>
          </a:p>
        </p:txBody>
      </p:sp>
    </p:spTree>
    <p:extLst>
      <p:ext uri="{BB962C8B-B14F-4D97-AF65-F5344CB8AC3E}">
        <p14:creationId xmlns:p14="http://schemas.microsoft.com/office/powerpoint/2010/main" val="3113088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171450" lvl="0" indent="-171450">
              <a:buFont typeface="Arial" pitchFamily="34" charset="0"/>
              <a:buChar char="•"/>
            </a:pPr>
            <a:r>
              <a:rPr lang="en-US" baseline="0" dirty="0"/>
              <a:t>Focus the review on…</a:t>
            </a:r>
          </a:p>
          <a:p>
            <a:pPr marL="603915" marR="0" lvl="1"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Log in as a teacher</a:t>
            </a:r>
          </a:p>
          <a:p>
            <a:pPr marL="603915" marR="0" lvl="1"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Review:</a:t>
            </a:r>
          </a:p>
          <a:p>
            <a:pPr marL="1036381" marR="0" lvl="2"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How to navigate from the school up to the district</a:t>
            </a:r>
          </a:p>
          <a:p>
            <a:pPr marL="1036381" marR="0" lvl="2"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Review the Academic Dashboard Tab</a:t>
            </a:r>
          </a:p>
          <a:p>
            <a:pPr marL="1468846" marR="0" lvl="3"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Discuss the sub-tabs</a:t>
            </a:r>
          </a:p>
          <a:p>
            <a:pPr marL="1901312" marR="0" lvl="4"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Attendance and Discipline</a:t>
            </a:r>
          </a:p>
          <a:p>
            <a:pPr marL="1901312" marR="0" lvl="4"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State Assessments</a:t>
            </a:r>
          </a:p>
          <a:p>
            <a:pPr marL="1901312" marR="0" lvl="4"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Grades and Credits</a:t>
            </a:r>
          </a:p>
          <a:p>
            <a:pPr marL="1901312" marR="0" lvl="4"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Advanced Academics</a:t>
            </a:r>
          </a:p>
          <a:p>
            <a:pPr marL="1901312" marR="0" lvl="4"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College and Career Readiness</a:t>
            </a:r>
          </a:p>
          <a:p>
            <a:pPr marL="1468846" marR="0" lvl="3"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Discuss the metric summaries</a:t>
            </a:r>
          </a:p>
          <a:p>
            <a:pPr marL="1468846" marR="0" lvl="3"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Explain that the aggregated data reflects the counts/averages of all students in the district/school</a:t>
            </a:r>
          </a:p>
          <a:p>
            <a:pPr marL="1468846" marR="0" lvl="3"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Select a metric and explain the metric indicators</a:t>
            </a:r>
          </a:p>
          <a:p>
            <a:pPr marL="1468846" marR="0" lvl="3"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Click through to the detail level of a metric</a:t>
            </a:r>
          </a:p>
          <a:p>
            <a:pPr marL="1901312" marR="0" lvl="4"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Explain the “Trend” indicators</a:t>
            </a:r>
          </a:p>
          <a:p>
            <a:pPr marL="1901312" marR="0" lvl="4"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Explain hover-over definitions</a:t>
            </a:r>
          </a:p>
          <a:p>
            <a:pPr marL="1901312" marR="0" lvl="4"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Explain goals</a:t>
            </a:r>
          </a:p>
          <a:p>
            <a:pPr marL="1901312" marR="0" lvl="4"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Explain the “More” button and the options</a:t>
            </a:r>
          </a:p>
          <a:p>
            <a:pPr marL="2333777" marR="0" lvl="5"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Click the “More” button to display historical data and school lists</a:t>
            </a:r>
          </a:p>
          <a:p>
            <a:pPr marL="1036381" marR="0" lvl="2"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Go back to the Homepage</a:t>
            </a:r>
          </a:p>
          <a:p>
            <a:pPr marL="1468846" marR="0" lvl="3"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Explain the various student lists available</a:t>
            </a:r>
          </a:p>
          <a:p>
            <a:pPr marL="1468846" marR="0" lvl="3"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Explain how to customize the view and</a:t>
            </a:r>
          </a:p>
          <a:p>
            <a:pPr marL="1901312" marR="0" lvl="4"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Add columns</a:t>
            </a:r>
          </a:p>
          <a:p>
            <a:pPr marL="1901312" marR="0" lvl="4"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Create filters</a:t>
            </a:r>
          </a:p>
          <a:p>
            <a:pPr marL="1901312" marR="0" lvl="4"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Create a dynamic watch list</a:t>
            </a:r>
          </a:p>
          <a:p>
            <a:pPr marL="1468846" marR="0" lvl="3"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Drill-down on a student</a:t>
            </a:r>
          </a:p>
          <a:p>
            <a:pPr marL="1901312" marR="0" lvl="4"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Explain the student information page</a:t>
            </a:r>
          </a:p>
          <a:p>
            <a:pPr marL="1901312" marR="0" lvl="4"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Review data that appears on the  academic dashboard tab that is specific to the student level:</a:t>
            </a:r>
          </a:p>
          <a:p>
            <a:pPr marL="2333777" marR="0" lvl="5"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Attendance by period</a:t>
            </a:r>
          </a:p>
          <a:p>
            <a:pPr marL="2333777" marR="0" lvl="5"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ACT Detail</a:t>
            </a:r>
          </a:p>
          <a:p>
            <a:pPr marL="2162327" marR="0" lvl="5" indent="0" algn="l" defTabSz="432465" rtl="0" eaLnBrk="0" fontAlgn="base" latinLnBrk="0" hangingPunct="0">
              <a:lnSpc>
                <a:spcPct val="100000"/>
              </a:lnSpc>
              <a:spcBef>
                <a:spcPct val="30000"/>
              </a:spcBef>
              <a:spcAft>
                <a:spcPct val="0"/>
              </a:spcAft>
              <a:buClrTx/>
              <a:buSzTx/>
              <a:buFont typeface="Arial" pitchFamily="34" charset="0"/>
              <a:buNone/>
              <a:tabLst/>
              <a:defRPr/>
            </a:pPr>
            <a:endParaRPr lang="en-US" baseline="0" dirty="0"/>
          </a:p>
          <a:p>
            <a:pPr marL="1901312" marR="0" lvl="4" indent="-171450" algn="l" defTabSz="432465" rtl="0" eaLnBrk="0" fontAlgn="base" latinLnBrk="0" hangingPunct="0">
              <a:lnSpc>
                <a:spcPct val="100000"/>
              </a:lnSpc>
              <a:spcBef>
                <a:spcPct val="30000"/>
              </a:spcBef>
              <a:spcAft>
                <a:spcPct val="0"/>
              </a:spcAft>
              <a:buClrTx/>
              <a:buSzTx/>
              <a:buFont typeface="Arial" pitchFamily="34" charset="0"/>
              <a:buChar char="•"/>
              <a:tabLst/>
              <a:defRPr/>
            </a:pPr>
            <a:endParaRPr lang="en-US" baseline="0" dirty="0"/>
          </a:p>
          <a:p>
            <a:pPr marL="1901312" marR="0" lvl="4" indent="-171450" algn="l" defTabSz="432465" rtl="0" eaLnBrk="0" fontAlgn="base" latinLnBrk="0" hangingPunct="0">
              <a:lnSpc>
                <a:spcPct val="100000"/>
              </a:lnSpc>
              <a:spcBef>
                <a:spcPct val="30000"/>
              </a:spcBef>
              <a:spcAft>
                <a:spcPct val="0"/>
              </a:spcAft>
              <a:buClrTx/>
              <a:buSzTx/>
              <a:buFont typeface="Arial" pitchFamily="34" charset="0"/>
              <a:buChar char="•"/>
              <a:tabLst/>
              <a:defRPr/>
            </a:pPr>
            <a:endParaRPr lang="en-US" baseline="0" dirty="0"/>
          </a:p>
          <a:p>
            <a:pPr marL="1901312" marR="0" lvl="4" indent="-171450" algn="l" defTabSz="432465" rtl="0" eaLnBrk="0" fontAlgn="base" latinLnBrk="0" hangingPunct="0">
              <a:lnSpc>
                <a:spcPct val="100000"/>
              </a:lnSpc>
              <a:spcBef>
                <a:spcPct val="30000"/>
              </a:spcBef>
              <a:spcAft>
                <a:spcPct val="0"/>
              </a:spcAft>
              <a:buClrTx/>
              <a:buSzTx/>
              <a:buFont typeface="Arial" pitchFamily="34" charset="0"/>
              <a:buChar char="•"/>
              <a:tabLst/>
              <a:defRPr/>
            </a:pPr>
            <a:endParaRPr lang="en-US" baseline="0" dirty="0"/>
          </a:p>
          <a:p>
            <a:pPr marL="171450" lvl="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17</a:t>
            </a:fld>
            <a:endParaRPr lang="en-US" dirty="0"/>
          </a:p>
        </p:txBody>
      </p:sp>
    </p:spTree>
    <p:extLst>
      <p:ext uri="{BB962C8B-B14F-4D97-AF65-F5344CB8AC3E}">
        <p14:creationId xmlns:p14="http://schemas.microsoft.com/office/powerpoint/2010/main" val="530810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a:p>
          <a:p>
            <a:pPr marL="0" marR="0" indent="0" algn="l" defTabSz="432465" rtl="0" eaLnBrk="0" fontAlgn="base" latinLnBrk="0" hangingPunct="0">
              <a:lnSpc>
                <a:spcPct val="100000"/>
              </a:lnSpc>
              <a:spcBef>
                <a:spcPct val="30000"/>
              </a:spcBef>
              <a:spcAft>
                <a:spcPct val="0"/>
              </a:spcAft>
              <a:buClrTx/>
              <a:buSzTx/>
              <a:buFontTx/>
              <a:buNone/>
              <a:tabLst/>
              <a:defRPr/>
            </a:pPr>
            <a:r>
              <a:rPr lang="en-US" dirty="0"/>
              <a:t>At</a:t>
            </a:r>
            <a:r>
              <a:rPr lang="en-US" baseline="0" dirty="0"/>
              <a:t> this time, you should walk through the process for accessing the dashboards by logging into the trainees real sites.  This should only be done once training in the training site is complete and all users understand access, navigation, and their role within the system.  </a:t>
            </a:r>
          </a:p>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20</a:t>
            </a:fld>
            <a:endParaRPr lang="en-US" dirty="0"/>
          </a:p>
        </p:txBody>
      </p:sp>
    </p:spTree>
    <p:extLst>
      <p:ext uri="{BB962C8B-B14F-4D97-AF65-F5344CB8AC3E}">
        <p14:creationId xmlns:p14="http://schemas.microsoft.com/office/powerpoint/2010/main" val="1717755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21</a:t>
            </a:fld>
            <a:endParaRPr lang="en-US" dirty="0"/>
          </a:p>
        </p:txBody>
      </p:sp>
    </p:spTree>
    <p:extLst>
      <p:ext uri="{BB962C8B-B14F-4D97-AF65-F5344CB8AC3E}">
        <p14:creationId xmlns:p14="http://schemas.microsoft.com/office/powerpoint/2010/main" val="3010103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a:t>The main goal</a:t>
            </a:r>
            <a:r>
              <a:rPr lang="en-US" baseline="0" dirty="0"/>
              <a:t> of this training is that your attendees will walk away knowing the basics of the Ed-Fi Dashboards system and feeling comfortable navigating them</a:t>
            </a:r>
          </a:p>
          <a:p>
            <a:pPr marL="171450" indent="-171450">
              <a:buFont typeface="Arial" pitchFamily="34" charset="0"/>
              <a:buChar char="•"/>
            </a:pPr>
            <a:r>
              <a:rPr lang="en-US" dirty="0"/>
              <a:t>This</a:t>
            </a:r>
            <a:r>
              <a:rPr lang="en-US" baseline="0" dirty="0"/>
              <a:t> is not designed to be a technical training; it is focused on understanding what is available in the Ed-Fi Dashboards and how to find it.</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3</a:t>
            </a:fld>
            <a:endParaRPr lang="en-US" dirty="0"/>
          </a:p>
        </p:txBody>
      </p:sp>
    </p:spTree>
    <p:extLst>
      <p:ext uri="{BB962C8B-B14F-4D97-AF65-F5344CB8AC3E}">
        <p14:creationId xmlns:p14="http://schemas.microsoft.com/office/powerpoint/2010/main" val="3742965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Questions:  It is important that this system is of value to the users and districts, so we want to get your feedback.  During the course of the training, encourage attendees to ask whatever questions come to mind. </a:t>
            </a:r>
          </a:p>
          <a:p>
            <a:pPr marL="603915" lvl="1" indent="-171450">
              <a:buFont typeface="Arial" panose="020B0604020202020204" pitchFamily="34" charset="0"/>
              <a:buChar char="•"/>
            </a:pPr>
            <a:r>
              <a:rPr lang="en-US" baseline="0" dirty="0"/>
              <a:t>Gather all the questions you receive and if they cannot be addressed based on information in the guide or in the FAQs document, you can submit them via </a:t>
            </a:r>
          </a:p>
          <a:p>
            <a:pPr marL="1036381" lvl="2" indent="-171450">
              <a:buFont typeface="Arial" panose="020B0604020202020204" pitchFamily="34" charset="0"/>
              <a:buChar char="•"/>
            </a:pPr>
            <a:r>
              <a:rPr lang="en-US" baseline="0" dirty="0"/>
              <a:t>https://</a:t>
            </a:r>
            <a:r>
              <a:rPr lang="en-US" baseline="0" dirty="0" err="1"/>
              <a:t>www.surveymonkey.com</a:t>
            </a:r>
            <a:r>
              <a:rPr lang="en-US" baseline="0" dirty="0"/>
              <a:t>/r/</a:t>
            </a:r>
            <a:r>
              <a:rPr lang="en-US" baseline="0" dirty="0" err="1"/>
              <a:t>SCSedfi</a:t>
            </a:r>
            <a:endParaRPr lang="en-US" baseline="0" dirty="0"/>
          </a:p>
          <a:p>
            <a:pPr marL="1036381" lvl="2" indent="-171450">
              <a:buFont typeface="Arial" panose="020B0604020202020204" pitchFamily="34" charset="0"/>
              <a:buChar char="•"/>
            </a:pPr>
            <a:r>
              <a:rPr lang="en-US" baseline="0" dirty="0"/>
              <a:t>Footprints (http://hd.mcsk12.net/</a:t>
            </a:r>
            <a:r>
              <a:rPr lang="en-US" baseline="0" dirty="0" err="1"/>
              <a:t>MRcgi</a:t>
            </a:r>
            <a:r>
              <a:rPr lang="en-US" baseline="0" dirty="0"/>
              <a:t>/</a:t>
            </a:r>
            <a:r>
              <a:rPr lang="en-US" baseline="0" dirty="0" err="1"/>
              <a:t>MRlogin.pl?GET_CUSTM</a:t>
            </a:r>
            <a:r>
              <a:rPr lang="en-US" baseline="0" dirty="0"/>
              <a:t>=1&amp;PROJECTID=2&amp;AFTER_LOGIN_URL=/</a:t>
            </a:r>
            <a:r>
              <a:rPr lang="en-US" baseline="0" dirty="0" err="1"/>
              <a:t>MRcgi</a:t>
            </a:r>
            <a:r>
              <a:rPr lang="en-US" baseline="0" dirty="0"/>
              <a:t>/</a:t>
            </a:r>
            <a:r>
              <a:rPr lang="en-US" baseline="0" dirty="0" err="1"/>
              <a:t>MRServiceCatalog.pl?CMDB_ID</a:t>
            </a:r>
            <a:r>
              <a:rPr lang="en-US" baseline="0" dirty="0"/>
              <a:t>=6%26USER=%26MRP=0%26PROJECTID=2%26CUSTM=)</a:t>
            </a:r>
          </a:p>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4</a:t>
            </a:fld>
            <a:endParaRPr lang="en-US" dirty="0"/>
          </a:p>
        </p:txBody>
      </p:sp>
    </p:spTree>
    <p:extLst>
      <p:ext uri="{BB962C8B-B14F-4D97-AF65-F5344CB8AC3E}">
        <p14:creationId xmlns:p14="http://schemas.microsoft.com/office/powerpoint/2010/main" val="2787554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a:t>Talking Point:</a:t>
            </a:r>
          </a:p>
          <a:p>
            <a:pPr marL="603915" lvl="1" indent="-171450">
              <a:buFont typeface="Arial" pitchFamily="34" charset="0"/>
              <a:buChar char="•"/>
            </a:pPr>
            <a:r>
              <a:rPr lang="en-US" dirty="0"/>
              <a:t>EWS dashboards will be used for HS only</a:t>
            </a:r>
          </a:p>
          <a:p>
            <a:pPr marL="603915" lvl="1" indent="-171450">
              <a:buFont typeface="Arial" pitchFamily="34" charset="0"/>
              <a:buChar char="•"/>
            </a:pPr>
            <a:endParaRPr lang="en-US" dirty="0"/>
          </a:p>
          <a:p>
            <a:pPr marL="0" indent="0">
              <a:buFont typeface="Arial" pitchFamily="34" charset="0"/>
              <a:buNone/>
            </a:pPr>
            <a:r>
              <a:rPr lang="en-US" dirty="0"/>
              <a:t>Encourage your attendees to keep the</a:t>
            </a:r>
            <a:r>
              <a:rPr lang="en-US" baseline="0" dirty="0"/>
              <a:t> following in mind when they think about the Ed-Fi Dashboards:</a:t>
            </a:r>
            <a:endParaRPr lang="en-US" dirty="0"/>
          </a:p>
          <a:p>
            <a:pPr marL="171450" indent="-171450">
              <a:buFont typeface="Arial" pitchFamily="34" charset="0"/>
              <a:buChar char="•"/>
            </a:pPr>
            <a:r>
              <a:rPr lang="en-US" baseline="0" dirty="0"/>
              <a:t>The Ed-Fi Dashboards does not change the data – all data will be represented in the Ed-Fi Dashboards exactly as it comes from PowerSchool, the districts, etc. Ed-Fi aggregates it to a school and district level but does not edit or manipulate the data.</a:t>
            </a:r>
          </a:p>
          <a:p>
            <a:pPr marL="171450" indent="-171450">
              <a:buFont typeface="Arial" pitchFamily="34" charset="0"/>
              <a:buChar char="•"/>
            </a:pPr>
            <a:r>
              <a:rPr lang="en-US" baseline="0" dirty="0"/>
              <a:t>Data changed in the source data will update in the Ed-Fi Dashboards on a periodic basis.  Currently it is </a:t>
            </a:r>
            <a:r>
              <a:rPr lang="en-US" sz="1100" b="0" i="0" kern="1200" dirty="0">
                <a:solidFill>
                  <a:schemeClr val="tx1"/>
                </a:solidFill>
                <a:effectLst/>
                <a:latin typeface="+mn-lt"/>
                <a:ea typeface="Geneva" pitchFamily="-107" charset="-128"/>
                <a:cs typeface="Geneva" pitchFamily="-107" charset="-128"/>
              </a:rPr>
              <a:t>updated either on a daily (attendance, discipline, student/parent info) basis or a weekly basis (everything else)</a:t>
            </a:r>
            <a:r>
              <a:rPr lang="en-US" baseline="0" dirty="0"/>
              <a:t>.  </a:t>
            </a:r>
          </a:p>
          <a:p>
            <a:pPr marL="171450" indent="-171450">
              <a:buFont typeface="Arial" pitchFamily="34" charset="0"/>
              <a:buChar char="•"/>
            </a:pPr>
            <a:r>
              <a:rPr lang="en-US" sz="1100" b="0" i="0" kern="1200" dirty="0">
                <a:solidFill>
                  <a:schemeClr val="tx1"/>
                </a:solidFill>
                <a:effectLst/>
                <a:latin typeface="+mn-lt"/>
                <a:ea typeface="Geneva" pitchFamily="-107" charset="-128"/>
                <a:cs typeface="Geneva" pitchFamily="-107" charset="-128"/>
              </a:rPr>
              <a:t>Historical data is stored in the Ed-Fi Data Warehouse. The span depends on each data component and availability. Most are from the 13-14 to current school year</a:t>
            </a:r>
            <a:endParaRPr lang="en-US" baseline="0" dirty="0"/>
          </a:p>
          <a:p>
            <a:pPr marL="171450" marR="0" indent="-171450" algn="l" defTabSz="432465" rtl="0" eaLnBrk="0" fontAlgn="base" latinLnBrk="0" hangingPunct="0">
              <a:lnSpc>
                <a:spcPct val="100000"/>
              </a:lnSpc>
              <a:spcBef>
                <a:spcPct val="30000"/>
              </a:spcBef>
              <a:spcAft>
                <a:spcPct val="0"/>
              </a:spcAft>
              <a:buClrTx/>
              <a:buSzTx/>
              <a:buFont typeface="Arial" pitchFamily="34" charset="0"/>
              <a:buChar char="•"/>
              <a:tabLst/>
              <a:defRPr/>
            </a:pPr>
            <a:r>
              <a:rPr lang="en-US" dirty="0"/>
              <a:t>All</a:t>
            </a:r>
            <a:r>
              <a:rPr lang="en-US" baseline="0" dirty="0"/>
              <a:t> of the data sources are linked within the data warehouse via unique IDs (i.e. state IDs, school IDs, etc.)</a:t>
            </a:r>
          </a:p>
          <a:p>
            <a:pPr marL="603915" lvl="1"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6</a:t>
            </a:fld>
            <a:endParaRPr lang="en-US" dirty="0"/>
          </a:p>
        </p:txBody>
      </p:sp>
    </p:spTree>
    <p:extLst>
      <p:ext uri="{BB962C8B-B14F-4D97-AF65-F5344CB8AC3E}">
        <p14:creationId xmlns:p14="http://schemas.microsoft.com/office/powerpoint/2010/main" val="1717755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32465" rtl="0" eaLnBrk="0" fontAlgn="base" latinLnBrk="0" hangingPunct="0">
              <a:lnSpc>
                <a:spcPct val="100000"/>
              </a:lnSpc>
              <a:spcBef>
                <a:spcPct val="30000"/>
              </a:spcBef>
              <a:spcAft>
                <a:spcPct val="0"/>
              </a:spcAft>
              <a:buClrTx/>
              <a:buSzTx/>
              <a:buFontTx/>
              <a:buNone/>
              <a:tabLst/>
              <a:defRPr/>
            </a:pPr>
            <a:r>
              <a:rPr lang="en-US" dirty="0"/>
              <a:t>Review these four</a:t>
            </a:r>
            <a:r>
              <a:rPr lang="en-US" baseline="0" dirty="0"/>
              <a:t> key characteristics of the Ed-Fi Dashboards with your attendees.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7</a:t>
            </a:fld>
            <a:endParaRPr lang="en-US" dirty="0"/>
          </a:p>
        </p:txBody>
      </p:sp>
    </p:spTree>
    <p:extLst>
      <p:ext uri="{BB962C8B-B14F-4D97-AF65-F5344CB8AC3E}">
        <p14:creationId xmlns:p14="http://schemas.microsoft.com/office/powerpoint/2010/main" val="1717755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32465" rtl="0" eaLnBrk="0" fontAlgn="base" latinLnBrk="0" hangingPunct="0">
              <a:lnSpc>
                <a:spcPct val="100000"/>
              </a:lnSpc>
              <a:spcBef>
                <a:spcPct val="30000"/>
              </a:spcBef>
              <a:spcAft>
                <a:spcPct val="0"/>
              </a:spcAft>
              <a:buClrTx/>
              <a:buSzTx/>
              <a:buFontTx/>
              <a:buNone/>
              <a:tabLst/>
              <a:defRPr/>
            </a:pPr>
            <a:r>
              <a:rPr lang="en-US" dirty="0"/>
              <a:t>This</a:t>
            </a:r>
            <a:r>
              <a:rPr lang="en-US" baseline="0" dirty="0"/>
              <a:t> is the first phase of Shelby Ed-Fi Dashboards which means that there may be glitches and errors.  Remind your attendees that we want your feedback to improve this system so that it is as functional and as useful to you as possible.</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8</a:t>
            </a:fld>
            <a:endParaRPr lang="en-US" dirty="0"/>
          </a:p>
        </p:txBody>
      </p:sp>
    </p:spTree>
    <p:extLst>
      <p:ext uri="{BB962C8B-B14F-4D97-AF65-F5344CB8AC3E}">
        <p14:creationId xmlns:p14="http://schemas.microsoft.com/office/powerpoint/2010/main" val="1717755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9</a:t>
            </a:fld>
            <a:endParaRPr lang="en-US" dirty="0"/>
          </a:p>
        </p:txBody>
      </p:sp>
    </p:spTree>
    <p:extLst>
      <p:ext uri="{BB962C8B-B14F-4D97-AF65-F5344CB8AC3E}">
        <p14:creationId xmlns:p14="http://schemas.microsoft.com/office/powerpoint/2010/main" val="3558179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Remind the training</a:t>
            </a:r>
            <a:r>
              <a:rPr lang="en-US" baseline="0" dirty="0"/>
              <a:t> participants that, like all student and staff data, the data in the Ed-Fi dashboards is confidential.  Extra care should be taken to ensure that access to this data is always secure</a:t>
            </a:r>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10</a:t>
            </a:fld>
            <a:endParaRPr lang="en-US" dirty="0"/>
          </a:p>
        </p:txBody>
      </p:sp>
    </p:spTree>
    <p:extLst>
      <p:ext uri="{BB962C8B-B14F-4D97-AF65-F5344CB8AC3E}">
        <p14:creationId xmlns:p14="http://schemas.microsoft.com/office/powerpoint/2010/main" val="4088068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marR="0" indent="-171450" algn="l" defTabSz="457200" rtl="0" eaLnBrk="0" fontAlgn="base" latinLnBrk="0" hangingPunct="0">
              <a:lnSpc>
                <a:spcPct val="100000"/>
              </a:lnSpc>
              <a:spcBef>
                <a:spcPct val="30000"/>
              </a:spcBef>
              <a:spcAft>
                <a:spcPct val="0"/>
              </a:spcAft>
              <a:buClrTx/>
              <a:buSzTx/>
              <a:buFont typeface="Arial" pitchFamily="34" charset="0"/>
              <a:buChar char="•"/>
              <a:tabLst/>
              <a:defRPr/>
            </a:pPr>
            <a:r>
              <a:rPr lang="en-US" dirty="0"/>
              <a:t>This is a broad</a:t>
            </a:r>
            <a:r>
              <a:rPr lang="en-US" baseline="0" dirty="0"/>
              <a:t> view of the data sources that feed into Shelby Ed-Fi Dashboards.  </a:t>
            </a:r>
          </a:p>
          <a:p>
            <a:pPr marL="171450" marR="0" indent="-171450" algn="l" defTabSz="4572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Academic Dashboard Sources</a:t>
            </a:r>
          </a:p>
          <a:p>
            <a:pPr marL="603915" marR="0" lvl="1" indent="-171450" algn="l" defTabSz="4572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PowerSchool, ACT/SAT reports, TCAP</a:t>
            </a:r>
          </a:p>
          <a:p>
            <a:pPr marL="171450" marR="0" indent="-171450" algn="l" defTabSz="4572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Talent Management Sources: When the Talent Management dashboards become available, they will be populated with data from </a:t>
            </a:r>
            <a:r>
              <a:rPr lang="en-US" baseline="0" dirty="0" err="1"/>
              <a:t>MyLearningPlanDepartment</a:t>
            </a:r>
            <a:r>
              <a:rPr lang="en-US" baseline="0" dirty="0"/>
              <a:t> of Employment and Workforce provides employment and wage data</a:t>
            </a:r>
          </a:p>
          <a:p>
            <a:pPr marL="171450" marR="0" lvl="0" indent="-171450" algn="l" defTabSz="4572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a:t>Remember – DATA IN </a:t>
            </a:r>
            <a:r>
              <a:rPr lang="en-US" baseline="0" dirty="0">
                <a:sym typeface="Wingdings" pitchFamily="2" charset="2"/>
              </a:rPr>
              <a:t> DATA OUT</a:t>
            </a:r>
          </a:p>
          <a:p>
            <a:pPr marL="603915" marR="0" lvl="1" indent="-171450" algn="l" defTabSz="457200" rtl="0" eaLnBrk="0" fontAlgn="base" latinLnBrk="0" hangingPunct="0">
              <a:lnSpc>
                <a:spcPct val="100000"/>
              </a:lnSpc>
              <a:spcBef>
                <a:spcPct val="30000"/>
              </a:spcBef>
              <a:spcAft>
                <a:spcPct val="0"/>
              </a:spcAft>
              <a:buClrTx/>
              <a:buSzTx/>
              <a:buFont typeface="Arial" pitchFamily="34" charset="0"/>
              <a:buChar char="•"/>
              <a:tabLst/>
              <a:defRPr/>
            </a:pPr>
            <a:r>
              <a:rPr lang="en-US" baseline="0" dirty="0">
                <a:sym typeface="Wingdings" pitchFamily="2" charset="2"/>
              </a:rPr>
              <a:t>The data in the Ed-Fi Dashboards is populated from school-level data sources.  If there are errors in the source data, then there will be errors in the Dashboards.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A75545C-B63E-4DBE-B06A-92B15F21396A}" type="slidenum">
              <a:rPr lang="en-US" smtClean="0"/>
              <a:pPr>
                <a:defRPr/>
              </a:pPr>
              <a:t>12</a:t>
            </a:fld>
            <a:endParaRPr lang="en-US" dirty="0"/>
          </a:p>
        </p:txBody>
      </p:sp>
    </p:spTree>
    <p:extLst>
      <p:ext uri="{BB962C8B-B14F-4D97-AF65-F5344CB8AC3E}">
        <p14:creationId xmlns:p14="http://schemas.microsoft.com/office/powerpoint/2010/main" val="809107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all text">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743200"/>
            <a:ext cx="8382000" cy="3352800"/>
          </a:xfrm>
        </p:spPr>
        <p:txBody>
          <a:bodyPr anchor="t">
            <a:normAutofit/>
          </a:bodyPr>
          <a:lstStyle>
            <a:lvl1pPr>
              <a:lnSpc>
                <a:spcPct val="90000"/>
              </a:lnSpc>
              <a:defRPr sz="4500" spc="-95" baseline="0">
                <a:solidFill>
                  <a:srgbClr val="005283"/>
                </a:solidFill>
              </a:defRPr>
            </a:lvl1pPr>
          </a:lstStyle>
          <a:p>
            <a:r>
              <a:rPr lang="en-US" dirty="0"/>
              <a:t>Click to edit Master title style</a:t>
            </a:r>
          </a:p>
        </p:txBody>
      </p:sp>
      <p:sp>
        <p:nvSpPr>
          <p:cNvPr id="7" name="Text Placeholder 2"/>
          <p:cNvSpPr>
            <a:spLocks noGrp="1"/>
          </p:cNvSpPr>
          <p:nvPr>
            <p:ph type="body" idx="1"/>
          </p:nvPr>
        </p:nvSpPr>
        <p:spPr>
          <a:xfrm>
            <a:off x="381000" y="2362200"/>
            <a:ext cx="8382000" cy="381000"/>
          </a:xfrm>
        </p:spPr>
        <p:txBody>
          <a:bodyPr anchor="b"/>
          <a:lstStyle>
            <a:lvl1pPr marL="0" indent="0">
              <a:buNone/>
              <a:defRPr sz="2600" baseline="0">
                <a:solidFill>
                  <a:srgbClr val="A4AEB5"/>
                </a:solidFill>
              </a:defRPr>
            </a:lvl1pPr>
            <a:lvl2pPr marL="432465" indent="0">
              <a:buNone/>
              <a:defRPr sz="1700">
                <a:solidFill>
                  <a:schemeClr val="tx1">
                    <a:tint val="75000"/>
                  </a:schemeClr>
                </a:solidFill>
              </a:defRPr>
            </a:lvl2pPr>
            <a:lvl3pPr marL="864931" indent="0">
              <a:buNone/>
              <a:defRPr sz="1500">
                <a:solidFill>
                  <a:schemeClr val="tx1">
                    <a:tint val="75000"/>
                  </a:schemeClr>
                </a:solidFill>
              </a:defRPr>
            </a:lvl3pPr>
            <a:lvl4pPr marL="1297396" indent="0">
              <a:buNone/>
              <a:defRPr sz="1300">
                <a:solidFill>
                  <a:schemeClr val="tx1">
                    <a:tint val="75000"/>
                  </a:schemeClr>
                </a:solidFill>
              </a:defRPr>
            </a:lvl4pPr>
            <a:lvl5pPr marL="1729862" indent="0">
              <a:buNone/>
              <a:defRPr sz="1300">
                <a:solidFill>
                  <a:schemeClr val="tx1">
                    <a:tint val="75000"/>
                  </a:schemeClr>
                </a:solidFill>
              </a:defRPr>
            </a:lvl5pPr>
            <a:lvl6pPr marL="2162327" indent="0">
              <a:buNone/>
              <a:defRPr sz="1300">
                <a:solidFill>
                  <a:schemeClr val="tx1">
                    <a:tint val="75000"/>
                  </a:schemeClr>
                </a:solidFill>
              </a:defRPr>
            </a:lvl6pPr>
            <a:lvl7pPr marL="2594793" indent="0">
              <a:buNone/>
              <a:defRPr sz="1300">
                <a:solidFill>
                  <a:schemeClr val="tx1">
                    <a:tint val="75000"/>
                  </a:schemeClr>
                </a:solidFill>
              </a:defRPr>
            </a:lvl7pPr>
            <a:lvl8pPr marL="3027258" indent="0">
              <a:buNone/>
              <a:defRPr sz="1300">
                <a:solidFill>
                  <a:schemeClr val="tx1">
                    <a:tint val="75000"/>
                  </a:schemeClr>
                </a:solidFill>
              </a:defRPr>
            </a:lvl8pPr>
            <a:lvl9pPr marL="3459724" indent="0">
              <a:buNone/>
              <a:defRPr sz="1300">
                <a:solidFill>
                  <a:schemeClr val="tx1">
                    <a:tint val="75000"/>
                  </a:schemeClr>
                </a:solidFill>
              </a:defRPr>
            </a:lvl9pPr>
          </a:lstStyle>
          <a:p>
            <a:pPr lvl="0"/>
            <a:r>
              <a:rPr lang="en-US" dirty="0"/>
              <a:t>Click to edit Master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cxnSp>
        <p:nvCxnSpPr>
          <p:cNvPr id="7" name="Straight Connector 6"/>
          <p:cNvCxnSpPr/>
          <p:nvPr userDrawn="1"/>
        </p:nvCxnSpPr>
        <p:spPr>
          <a:xfrm>
            <a:off x="381000" y="1524001"/>
            <a:ext cx="8382000" cy="1588"/>
          </a:xfrm>
          <a:prstGeom prst="line">
            <a:avLst/>
          </a:prstGeom>
          <a:ln w="6350" cap="flat" cmpd="sng" algn="ctr">
            <a:solidFill>
              <a:srgbClr val="A4AEB5"/>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2" name="Title 1"/>
          <p:cNvSpPr>
            <a:spLocks noGrp="1"/>
          </p:cNvSpPr>
          <p:nvPr>
            <p:ph type="title"/>
          </p:nvPr>
        </p:nvSpPr>
        <p:spPr>
          <a:xfrm>
            <a:off x="381000" y="657227"/>
            <a:ext cx="8382000" cy="866775"/>
          </a:xfrm>
        </p:spPr>
        <p:txBody>
          <a:bodyPr/>
          <a:lstStyle>
            <a:lvl1pPr>
              <a:defRPr sz="2600">
                <a:solidFill>
                  <a:srgbClr val="A4AEB5"/>
                </a:solidFill>
              </a:defRPr>
            </a:lvl1pPr>
          </a:lstStyle>
          <a:p>
            <a:r>
              <a:rPr lang="en-US" dirty="0"/>
              <a:t>Click to edit Master title style</a:t>
            </a:r>
          </a:p>
        </p:txBody>
      </p:sp>
      <p:sp>
        <p:nvSpPr>
          <p:cNvPr id="3" name="Content Placeholder 2"/>
          <p:cNvSpPr>
            <a:spLocks noGrp="1"/>
          </p:cNvSpPr>
          <p:nvPr>
            <p:ph idx="1"/>
          </p:nvPr>
        </p:nvSpPr>
        <p:spPr>
          <a:xfrm>
            <a:off x="381000" y="1676403"/>
            <a:ext cx="8382000" cy="685799"/>
          </a:xfrm>
        </p:spPr>
        <p:txBody>
          <a:bodyPr/>
          <a:lstStyle>
            <a:lvl1pPr marL="0">
              <a:buClr>
                <a:srgbClr val="0098DB"/>
              </a:buClr>
              <a:buFont typeface="Wingdings" charset="2"/>
              <a:buNone/>
              <a:defRPr sz="1900"/>
            </a:lvl1pPr>
            <a:lvl2pPr>
              <a:buClr>
                <a:srgbClr val="0098DB"/>
              </a:buClr>
              <a:buFont typeface="Wingdings" charset="2"/>
              <a:buNone/>
              <a:defRPr sz="1700"/>
            </a:lvl2pPr>
            <a:lvl3pPr>
              <a:buClr>
                <a:srgbClr val="0098DB"/>
              </a:buClr>
              <a:buFont typeface="Wingdings" charset="2"/>
              <a:buNone/>
              <a:defRPr sz="1700"/>
            </a:lvl3pPr>
            <a:lvl4pPr>
              <a:buClr>
                <a:srgbClr val="0098DB"/>
              </a:buClr>
              <a:buFont typeface="Wingdings" charset="2"/>
              <a:buNone/>
              <a:defRPr sz="1700"/>
            </a:lvl4pPr>
            <a:lvl5pPr>
              <a:buClr>
                <a:srgbClr val="0098DB"/>
              </a:buClr>
              <a:buFont typeface="Wingdings" charset="2"/>
              <a:buNone/>
              <a:defRPr sz="1700"/>
            </a:lvl5pPr>
          </a:lstStyle>
          <a:p>
            <a:pPr lvl="0"/>
            <a:r>
              <a:rPr lang="en-US" dirty="0"/>
              <a:t>Click to edit Master text styles</a:t>
            </a:r>
          </a:p>
        </p:txBody>
      </p:sp>
      <p:sp>
        <p:nvSpPr>
          <p:cNvPr id="12" name="Table Placeholder 11"/>
          <p:cNvSpPr>
            <a:spLocks noGrp="1"/>
          </p:cNvSpPr>
          <p:nvPr>
            <p:ph type="tbl" sz="quarter" idx="13"/>
          </p:nvPr>
        </p:nvSpPr>
        <p:spPr>
          <a:xfrm>
            <a:off x="381000" y="2362200"/>
            <a:ext cx="8382000" cy="3886200"/>
          </a:xfrm>
        </p:spPr>
        <p:txBody>
          <a:bodyPr/>
          <a:lstStyle>
            <a:lvl1pPr>
              <a:buClr>
                <a:srgbClr val="0098DB"/>
              </a:buClr>
              <a:buFontTx/>
              <a:buNone/>
              <a:defRPr sz="1500"/>
            </a:lvl1pPr>
          </a:lstStyle>
          <a:p>
            <a:pPr lvl="0"/>
            <a:endParaRPr lang="en-US" noProof="0" dirty="0"/>
          </a:p>
        </p:txBody>
      </p:sp>
      <p:sp>
        <p:nvSpPr>
          <p:cNvPr id="10" name="Slide Number Placeholder 5"/>
          <p:cNvSpPr>
            <a:spLocks noGrp="1"/>
          </p:cNvSpPr>
          <p:nvPr>
            <p:ph type="sldNum" sz="quarter" idx="15"/>
          </p:nvPr>
        </p:nvSpPr>
        <p:spPr>
          <a:xfrm>
            <a:off x="6553200" y="6477000"/>
            <a:ext cx="2209800" cy="304800"/>
          </a:xfrm>
          <a:prstGeom prst="rect">
            <a:avLst/>
          </a:prstGeom>
        </p:spPr>
        <p:txBody>
          <a:bodyPr vert="horz" wrap="square" lIns="86493" tIns="43247" rIns="86493" bIns="43247" numCol="1" anchor="ctr" anchorCtr="0" compatLnSpc="1">
            <a:prstTxWarp prst="textNoShape">
              <a:avLst/>
            </a:prstTxWarp>
          </a:bodyPr>
          <a:lstStyle>
            <a:lvl1pPr algn="r">
              <a:defRPr sz="900">
                <a:solidFill>
                  <a:srgbClr val="005283"/>
                </a:solidFill>
                <a:latin typeface="Arial Bold" charset="0"/>
                <a:ea typeface="Geneva" charset="0"/>
                <a:cs typeface="Arial Bold" charset="0"/>
              </a:defRPr>
            </a:lvl1pPr>
          </a:lstStyle>
          <a:p>
            <a:pPr>
              <a:defRPr/>
            </a:pPr>
            <a:fld id="{E6B545E2-B5BA-44EB-880A-1DD5E1C8773C}"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photos with captions">
    <p:spTree>
      <p:nvGrpSpPr>
        <p:cNvPr id="1" name=""/>
        <p:cNvGrpSpPr/>
        <p:nvPr/>
      </p:nvGrpSpPr>
      <p:grpSpPr>
        <a:xfrm>
          <a:off x="0" y="0"/>
          <a:ext cx="0" cy="0"/>
          <a:chOff x="0" y="0"/>
          <a:chExt cx="0" cy="0"/>
        </a:xfrm>
      </p:grpSpPr>
      <p:cxnSp>
        <p:nvCxnSpPr>
          <p:cNvPr id="9" name="Straight Connector 8"/>
          <p:cNvCxnSpPr/>
          <p:nvPr userDrawn="1"/>
        </p:nvCxnSpPr>
        <p:spPr>
          <a:xfrm>
            <a:off x="381000" y="1524001"/>
            <a:ext cx="8382000" cy="1588"/>
          </a:xfrm>
          <a:prstGeom prst="line">
            <a:avLst/>
          </a:prstGeom>
          <a:ln w="6350" cap="flat" cmpd="sng" algn="ctr">
            <a:solidFill>
              <a:srgbClr val="A4AEB5"/>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2" name="Title 1"/>
          <p:cNvSpPr>
            <a:spLocks noGrp="1"/>
          </p:cNvSpPr>
          <p:nvPr>
            <p:ph type="title"/>
          </p:nvPr>
        </p:nvSpPr>
        <p:spPr>
          <a:xfrm>
            <a:off x="381000" y="657227"/>
            <a:ext cx="8382000" cy="866775"/>
          </a:xfrm>
        </p:spPr>
        <p:txBody>
          <a:bodyPr/>
          <a:lstStyle>
            <a:lvl1pPr>
              <a:defRPr sz="2600">
                <a:solidFill>
                  <a:srgbClr val="A4AEB5"/>
                </a:solidFill>
              </a:defRPr>
            </a:lvl1pPr>
          </a:lstStyle>
          <a:p>
            <a:r>
              <a:rPr lang="en-US" dirty="0"/>
              <a:t>Click to edit Master title style</a:t>
            </a:r>
          </a:p>
        </p:txBody>
      </p:sp>
      <p:sp>
        <p:nvSpPr>
          <p:cNvPr id="3" name="Content Placeholder 2"/>
          <p:cNvSpPr>
            <a:spLocks noGrp="1"/>
          </p:cNvSpPr>
          <p:nvPr>
            <p:ph idx="1"/>
          </p:nvPr>
        </p:nvSpPr>
        <p:spPr>
          <a:xfrm>
            <a:off x="381000" y="4953000"/>
            <a:ext cx="4038600" cy="914400"/>
          </a:xfrm>
        </p:spPr>
        <p:txBody>
          <a:bodyPr/>
          <a:lstStyle>
            <a:lvl1pPr marL="0">
              <a:buClr>
                <a:srgbClr val="0098DB"/>
              </a:buClr>
              <a:buFont typeface="Wingdings" charset="2"/>
              <a:buNone/>
              <a:defRPr sz="1300">
                <a:solidFill>
                  <a:srgbClr val="A4AEB5"/>
                </a:solidFill>
              </a:defRPr>
            </a:lvl1pPr>
            <a:lvl2pPr>
              <a:buClr>
                <a:srgbClr val="0098DB"/>
              </a:buClr>
              <a:buFont typeface="Wingdings" charset="2"/>
              <a:buNone/>
              <a:defRPr sz="1700"/>
            </a:lvl2pPr>
            <a:lvl3pPr>
              <a:buClr>
                <a:srgbClr val="0098DB"/>
              </a:buClr>
              <a:buFont typeface="Wingdings" charset="2"/>
              <a:buNone/>
              <a:defRPr sz="1700"/>
            </a:lvl3pPr>
            <a:lvl4pPr>
              <a:buClr>
                <a:srgbClr val="0098DB"/>
              </a:buClr>
              <a:buFont typeface="Wingdings" charset="2"/>
              <a:buNone/>
              <a:defRPr sz="1700"/>
            </a:lvl4pPr>
            <a:lvl5pPr>
              <a:buClr>
                <a:srgbClr val="0098DB"/>
              </a:buClr>
              <a:buFont typeface="Wingdings" charset="2"/>
              <a:buNone/>
              <a:defRPr sz="1700"/>
            </a:lvl5pPr>
          </a:lstStyle>
          <a:p>
            <a:pPr lvl="0"/>
            <a:r>
              <a:rPr lang="en-US" dirty="0"/>
              <a:t>Click to edit Master text styles</a:t>
            </a:r>
          </a:p>
        </p:txBody>
      </p:sp>
      <p:sp>
        <p:nvSpPr>
          <p:cNvPr id="11" name="Picture Placeholder 10"/>
          <p:cNvSpPr>
            <a:spLocks noGrp="1"/>
          </p:cNvSpPr>
          <p:nvPr>
            <p:ph type="pic" sz="quarter" idx="13"/>
          </p:nvPr>
        </p:nvSpPr>
        <p:spPr>
          <a:xfrm>
            <a:off x="381000" y="1752600"/>
            <a:ext cx="4038600" cy="3124200"/>
          </a:xfrm>
        </p:spPr>
        <p:txBody>
          <a:bodyPr/>
          <a:lstStyle>
            <a:lvl1pPr>
              <a:buFontTx/>
              <a:buNone/>
              <a:defRPr sz="1700"/>
            </a:lvl1pPr>
          </a:lstStyle>
          <a:p>
            <a:pPr lvl="0"/>
            <a:endParaRPr lang="en-US" noProof="0" dirty="0"/>
          </a:p>
        </p:txBody>
      </p:sp>
      <p:sp>
        <p:nvSpPr>
          <p:cNvPr id="12" name="Content Placeholder 2"/>
          <p:cNvSpPr>
            <a:spLocks noGrp="1"/>
          </p:cNvSpPr>
          <p:nvPr>
            <p:ph idx="14"/>
          </p:nvPr>
        </p:nvSpPr>
        <p:spPr>
          <a:xfrm>
            <a:off x="4724400" y="4953000"/>
            <a:ext cx="4038600" cy="914400"/>
          </a:xfrm>
        </p:spPr>
        <p:txBody>
          <a:bodyPr/>
          <a:lstStyle>
            <a:lvl1pPr marL="0">
              <a:buClr>
                <a:srgbClr val="0098DB"/>
              </a:buClr>
              <a:buFont typeface="Wingdings" charset="2"/>
              <a:buNone/>
              <a:defRPr sz="1300">
                <a:solidFill>
                  <a:srgbClr val="A4AEB5"/>
                </a:solidFill>
              </a:defRPr>
            </a:lvl1pPr>
            <a:lvl2pPr>
              <a:buClr>
                <a:srgbClr val="0098DB"/>
              </a:buClr>
              <a:buFont typeface="Wingdings" charset="2"/>
              <a:buNone/>
              <a:defRPr sz="1700"/>
            </a:lvl2pPr>
            <a:lvl3pPr>
              <a:buClr>
                <a:srgbClr val="0098DB"/>
              </a:buClr>
              <a:buFont typeface="Wingdings" charset="2"/>
              <a:buNone/>
              <a:defRPr sz="1700"/>
            </a:lvl3pPr>
            <a:lvl4pPr>
              <a:buClr>
                <a:srgbClr val="0098DB"/>
              </a:buClr>
              <a:buFont typeface="Wingdings" charset="2"/>
              <a:buNone/>
              <a:defRPr sz="1700"/>
            </a:lvl4pPr>
            <a:lvl5pPr>
              <a:buClr>
                <a:srgbClr val="0098DB"/>
              </a:buClr>
              <a:buFont typeface="Wingdings" charset="2"/>
              <a:buNone/>
              <a:defRPr sz="1700"/>
            </a:lvl5pPr>
          </a:lstStyle>
          <a:p>
            <a:pPr lvl="0"/>
            <a:r>
              <a:rPr lang="en-US" dirty="0"/>
              <a:t>Click to edit Master text styles</a:t>
            </a:r>
          </a:p>
        </p:txBody>
      </p:sp>
      <p:sp>
        <p:nvSpPr>
          <p:cNvPr id="14" name="Picture Placeholder 10"/>
          <p:cNvSpPr>
            <a:spLocks noGrp="1"/>
          </p:cNvSpPr>
          <p:nvPr>
            <p:ph type="pic" sz="quarter" idx="15"/>
          </p:nvPr>
        </p:nvSpPr>
        <p:spPr>
          <a:xfrm>
            <a:off x="4724400" y="1752600"/>
            <a:ext cx="4038600" cy="3124200"/>
          </a:xfrm>
        </p:spPr>
        <p:txBody>
          <a:bodyPr/>
          <a:lstStyle>
            <a:lvl1pPr>
              <a:buFontTx/>
              <a:buNone/>
              <a:defRPr sz="1700"/>
            </a:lvl1pPr>
          </a:lstStyle>
          <a:p>
            <a:pPr lvl="0"/>
            <a:endParaRPr lang="en-US" noProof="0" dirty="0"/>
          </a:p>
        </p:txBody>
      </p:sp>
      <p:sp>
        <p:nvSpPr>
          <p:cNvPr id="16" name="Slide Number Placeholder 5"/>
          <p:cNvSpPr>
            <a:spLocks noGrp="1"/>
          </p:cNvSpPr>
          <p:nvPr>
            <p:ph type="sldNum" sz="quarter" idx="17"/>
          </p:nvPr>
        </p:nvSpPr>
        <p:spPr>
          <a:xfrm>
            <a:off x="6553200" y="6477000"/>
            <a:ext cx="2209800" cy="304800"/>
          </a:xfrm>
          <a:prstGeom prst="rect">
            <a:avLst/>
          </a:prstGeom>
        </p:spPr>
        <p:txBody>
          <a:bodyPr vert="horz" wrap="square" lIns="86493" tIns="43247" rIns="86493" bIns="43247" numCol="1" anchor="ctr" anchorCtr="0" compatLnSpc="1">
            <a:prstTxWarp prst="textNoShape">
              <a:avLst/>
            </a:prstTxWarp>
          </a:bodyPr>
          <a:lstStyle>
            <a:lvl1pPr algn="r">
              <a:defRPr sz="900">
                <a:solidFill>
                  <a:srgbClr val="005283"/>
                </a:solidFill>
                <a:latin typeface="Arial Bold" charset="0"/>
                <a:ea typeface="Geneva" charset="0"/>
                <a:cs typeface="Arial Bold" charset="0"/>
              </a:defRPr>
            </a:lvl1pPr>
          </a:lstStyle>
          <a:p>
            <a:pPr>
              <a:defRPr/>
            </a:pPr>
            <a:fld id="{4374F19B-5AE5-42DA-A59B-E37DA7C26705}"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g intro">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14402"/>
            <a:ext cx="8382000" cy="5211763"/>
          </a:xfrm>
        </p:spPr>
        <p:txBody>
          <a:bodyPr/>
          <a:lstStyle>
            <a:lvl1pPr marL="0">
              <a:lnSpc>
                <a:spcPct val="120000"/>
              </a:lnSpc>
              <a:spcBef>
                <a:spcPts val="568"/>
              </a:spcBef>
              <a:buClr>
                <a:srgbClr val="0098DB"/>
              </a:buClr>
              <a:buFontTx/>
              <a:buNone/>
              <a:defRPr sz="1900">
                <a:solidFill>
                  <a:srgbClr val="A4AEB5"/>
                </a:solidFill>
              </a:defRPr>
            </a:lvl1pPr>
            <a:lvl2pPr>
              <a:buClr>
                <a:srgbClr val="0098DB"/>
              </a:buClr>
              <a:buFontTx/>
              <a:buNone/>
              <a:defRPr sz="1700"/>
            </a:lvl2pPr>
            <a:lvl3pPr>
              <a:buClr>
                <a:srgbClr val="0098DB"/>
              </a:buClr>
              <a:buFontTx/>
              <a:buNone/>
              <a:defRPr sz="1500"/>
            </a:lvl3pPr>
            <a:lvl4pPr>
              <a:buClr>
                <a:srgbClr val="0098DB"/>
              </a:buClr>
              <a:buFontTx/>
              <a:buNone/>
              <a:defRPr sz="1300"/>
            </a:lvl4pPr>
            <a:lvl5pPr>
              <a:buClr>
                <a:srgbClr val="0098DB"/>
              </a:buClr>
              <a:buFontTx/>
              <a:buNone/>
              <a:defRPr/>
            </a:lvl5pPr>
          </a:lstStyle>
          <a:p>
            <a:pPr lvl="0"/>
            <a:r>
              <a:rPr lang="en-US" dirty="0"/>
              <a:t>Click to edit Master text styles</a:t>
            </a:r>
          </a:p>
        </p:txBody>
      </p:sp>
      <p:sp>
        <p:nvSpPr>
          <p:cNvPr id="7" name="Slide Number Placeholder 5"/>
          <p:cNvSpPr>
            <a:spLocks noGrp="1"/>
          </p:cNvSpPr>
          <p:nvPr>
            <p:ph type="sldNum" sz="quarter" idx="14"/>
          </p:nvPr>
        </p:nvSpPr>
        <p:spPr>
          <a:xfrm>
            <a:off x="6553200" y="6477000"/>
            <a:ext cx="2209800" cy="304800"/>
          </a:xfrm>
          <a:prstGeom prst="rect">
            <a:avLst/>
          </a:prstGeom>
        </p:spPr>
        <p:txBody>
          <a:bodyPr vert="horz" wrap="square" lIns="86493" tIns="43247" rIns="86493" bIns="43247" numCol="1" anchor="ctr" anchorCtr="0" compatLnSpc="1">
            <a:prstTxWarp prst="textNoShape">
              <a:avLst/>
            </a:prstTxWarp>
          </a:bodyPr>
          <a:lstStyle>
            <a:lvl1pPr algn="r">
              <a:defRPr sz="900">
                <a:solidFill>
                  <a:srgbClr val="005283"/>
                </a:solidFill>
                <a:latin typeface="Arial Bold" charset="0"/>
                <a:ea typeface="Geneva" charset="0"/>
                <a:cs typeface="Arial Bold" charset="0"/>
              </a:defRPr>
            </a:lvl1pPr>
          </a:lstStyle>
          <a:p>
            <a:pPr>
              <a:defRPr/>
            </a:pPr>
            <a:fld id="{EA369B36-465B-4727-8F61-C735FD8A5A45}"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2" name="Title 1"/>
          <p:cNvSpPr>
            <a:spLocks noGrp="1"/>
          </p:cNvSpPr>
          <p:nvPr>
            <p:ph type="title"/>
          </p:nvPr>
        </p:nvSpPr>
        <p:spPr>
          <a:xfrm>
            <a:off x="381000" y="2590801"/>
            <a:ext cx="8382000" cy="1143000"/>
          </a:xfrm>
        </p:spPr>
        <p:txBody>
          <a:bodyPr anchor="ctr"/>
          <a:lstStyle>
            <a:lvl1pPr>
              <a:defRPr sz="4200" spc="-95">
                <a:solidFill>
                  <a:srgbClr val="005283"/>
                </a:solidFill>
              </a:defRPr>
            </a:lvl1pPr>
          </a:lstStyle>
          <a:p>
            <a:r>
              <a:rPr lang="en-US" dirty="0"/>
              <a:t>Click to edit Master title style</a:t>
            </a:r>
          </a:p>
        </p:txBody>
      </p:sp>
      <p:sp>
        <p:nvSpPr>
          <p:cNvPr id="5" name="Slide Number Placeholder 5"/>
          <p:cNvSpPr>
            <a:spLocks noGrp="1"/>
          </p:cNvSpPr>
          <p:nvPr>
            <p:ph type="sldNum" sz="quarter" idx="11"/>
          </p:nvPr>
        </p:nvSpPr>
        <p:spPr>
          <a:xfrm>
            <a:off x="6553200" y="6477000"/>
            <a:ext cx="2209800" cy="304800"/>
          </a:xfrm>
          <a:prstGeom prst="rect">
            <a:avLst/>
          </a:prstGeom>
        </p:spPr>
        <p:txBody>
          <a:bodyPr vert="horz" wrap="square" lIns="86493" tIns="43247" rIns="86493" bIns="43247" numCol="1" anchor="ctr" anchorCtr="0" compatLnSpc="1">
            <a:prstTxWarp prst="textNoShape">
              <a:avLst/>
            </a:prstTxWarp>
          </a:bodyPr>
          <a:lstStyle>
            <a:lvl1pPr algn="r">
              <a:defRPr sz="900">
                <a:solidFill>
                  <a:srgbClr val="005283"/>
                </a:solidFill>
                <a:latin typeface="Arial Bold" charset="0"/>
                <a:ea typeface="Geneva" charset="0"/>
                <a:cs typeface="Arial Bold" charset="0"/>
              </a:defRPr>
            </a:lvl1pPr>
          </a:lstStyle>
          <a:p>
            <a:pPr>
              <a:defRPr/>
            </a:pPr>
            <a:fld id="{56AAD5D4-58B0-4FF3-ADF8-FF27DD89C6EC}"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74508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80407" y="0"/>
            <a:ext cx="8082742" cy="642851"/>
          </a:xfrm>
          <a:prstGeom prst="rect">
            <a:avLst/>
          </a:prstGeom>
        </p:spPr>
        <p:txBody>
          <a:bodyPr/>
          <a:lstStyle>
            <a:lvl1pPr algn="l">
              <a:defRPr sz="4000"/>
            </a:lvl1pPr>
          </a:lstStyle>
          <a:p>
            <a:r>
              <a:rPr lang="en-US" dirty="0"/>
              <a:t>Click to edit Master title style</a:t>
            </a:r>
          </a:p>
        </p:txBody>
      </p:sp>
      <p:sp>
        <p:nvSpPr>
          <p:cNvPr id="3" name="Date Placeholder 2"/>
          <p:cNvSpPr>
            <a:spLocks noGrp="1"/>
          </p:cNvSpPr>
          <p:nvPr>
            <p:ph type="dt" sz="half" idx="10"/>
          </p:nvPr>
        </p:nvSpPr>
        <p:spPr/>
        <p:txBody>
          <a:bodyPr/>
          <a:lstStyle/>
          <a:p>
            <a:fld id="{D48566AE-83C2-8740-8014-982EF7B0BDCE}" type="datetimeFigureOut">
              <a:rPr lang="en-US" smtClean="0"/>
              <a:pPr/>
              <a:t>3/31/2016</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E8B2518-BC94-454D-9DA2-20F27F1B71CC}" type="slidenum">
              <a:rPr lang="en-US" smtClean="0"/>
              <a:pPr/>
              <a:t>‹#›</a:t>
            </a:fld>
            <a:endParaRPr lang="en-US" dirty="0"/>
          </a:p>
        </p:txBody>
      </p:sp>
    </p:spTree>
    <p:extLst>
      <p:ext uri="{BB962C8B-B14F-4D97-AF65-F5344CB8AC3E}">
        <p14:creationId xmlns:p14="http://schemas.microsoft.com/office/powerpoint/2010/main" val="2035820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mv="urn:schemas-microsoft-com:mac:vml"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vertical photo">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743200"/>
            <a:ext cx="5334000" cy="3352800"/>
          </a:xfrm>
        </p:spPr>
        <p:txBody>
          <a:bodyPr anchor="t">
            <a:normAutofit/>
          </a:bodyPr>
          <a:lstStyle>
            <a:lvl1pPr>
              <a:defRPr sz="4200" baseline="0">
                <a:solidFill>
                  <a:srgbClr val="005283"/>
                </a:solidFill>
              </a:defRPr>
            </a:lvl1pPr>
          </a:lstStyle>
          <a:p>
            <a:r>
              <a:rPr lang="en-US" dirty="0"/>
              <a:t>Click to edit Master title style</a:t>
            </a:r>
          </a:p>
        </p:txBody>
      </p:sp>
      <p:sp>
        <p:nvSpPr>
          <p:cNvPr id="7" name="Text Placeholder 2"/>
          <p:cNvSpPr>
            <a:spLocks noGrp="1"/>
          </p:cNvSpPr>
          <p:nvPr>
            <p:ph type="body" idx="1"/>
          </p:nvPr>
        </p:nvSpPr>
        <p:spPr>
          <a:xfrm>
            <a:off x="381000" y="2362200"/>
            <a:ext cx="5334000" cy="381000"/>
          </a:xfrm>
        </p:spPr>
        <p:txBody>
          <a:bodyPr anchor="b"/>
          <a:lstStyle>
            <a:lvl1pPr marL="0" indent="0">
              <a:buNone/>
              <a:defRPr sz="2100" baseline="0">
                <a:solidFill>
                  <a:srgbClr val="A4AEB5"/>
                </a:solidFill>
              </a:defRPr>
            </a:lvl1pPr>
            <a:lvl2pPr marL="432465" indent="0">
              <a:buNone/>
              <a:defRPr sz="1700">
                <a:solidFill>
                  <a:schemeClr val="tx1">
                    <a:tint val="75000"/>
                  </a:schemeClr>
                </a:solidFill>
              </a:defRPr>
            </a:lvl2pPr>
            <a:lvl3pPr marL="864931" indent="0">
              <a:buNone/>
              <a:defRPr sz="1500">
                <a:solidFill>
                  <a:schemeClr val="tx1">
                    <a:tint val="75000"/>
                  </a:schemeClr>
                </a:solidFill>
              </a:defRPr>
            </a:lvl3pPr>
            <a:lvl4pPr marL="1297396" indent="0">
              <a:buNone/>
              <a:defRPr sz="1300">
                <a:solidFill>
                  <a:schemeClr val="tx1">
                    <a:tint val="75000"/>
                  </a:schemeClr>
                </a:solidFill>
              </a:defRPr>
            </a:lvl4pPr>
            <a:lvl5pPr marL="1729862" indent="0">
              <a:buNone/>
              <a:defRPr sz="1300">
                <a:solidFill>
                  <a:schemeClr val="tx1">
                    <a:tint val="75000"/>
                  </a:schemeClr>
                </a:solidFill>
              </a:defRPr>
            </a:lvl5pPr>
            <a:lvl6pPr marL="2162327" indent="0">
              <a:buNone/>
              <a:defRPr sz="1300">
                <a:solidFill>
                  <a:schemeClr val="tx1">
                    <a:tint val="75000"/>
                  </a:schemeClr>
                </a:solidFill>
              </a:defRPr>
            </a:lvl6pPr>
            <a:lvl7pPr marL="2594793" indent="0">
              <a:buNone/>
              <a:defRPr sz="1300">
                <a:solidFill>
                  <a:schemeClr val="tx1">
                    <a:tint val="75000"/>
                  </a:schemeClr>
                </a:solidFill>
              </a:defRPr>
            </a:lvl7pPr>
            <a:lvl8pPr marL="3027258" indent="0">
              <a:buNone/>
              <a:defRPr sz="1300">
                <a:solidFill>
                  <a:schemeClr val="tx1">
                    <a:tint val="75000"/>
                  </a:schemeClr>
                </a:solidFill>
              </a:defRPr>
            </a:lvl8pPr>
            <a:lvl9pPr marL="3459724" indent="0">
              <a:buNone/>
              <a:defRPr sz="1300">
                <a:solidFill>
                  <a:schemeClr val="tx1">
                    <a:tint val="75000"/>
                  </a:schemeClr>
                </a:solidFill>
              </a:defRPr>
            </a:lvl9pPr>
          </a:lstStyle>
          <a:p>
            <a:pPr lvl="0"/>
            <a:r>
              <a:rPr lang="en-US" dirty="0"/>
              <a:t>Click to edit Master text styles</a:t>
            </a:r>
          </a:p>
        </p:txBody>
      </p:sp>
      <p:sp>
        <p:nvSpPr>
          <p:cNvPr id="9" name="Picture Placeholder 8"/>
          <p:cNvSpPr>
            <a:spLocks noGrp="1"/>
          </p:cNvSpPr>
          <p:nvPr>
            <p:ph type="pic" sz="quarter" idx="10"/>
          </p:nvPr>
        </p:nvSpPr>
        <p:spPr>
          <a:xfrm>
            <a:off x="5867400" y="2362200"/>
            <a:ext cx="2895600" cy="3733800"/>
          </a:xfrm>
        </p:spPr>
        <p:txBody>
          <a:bodyPr/>
          <a:lstStyle>
            <a:lvl1pPr>
              <a:buFontTx/>
              <a:buNone/>
              <a:defRPr sz="1700"/>
            </a:lvl1pPr>
          </a:lstStyle>
          <a:p>
            <a:pPr lvl="0"/>
            <a:endParaRPr lang="en-US" noProof="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horizontal photo">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743200"/>
            <a:ext cx="3352800" cy="3352800"/>
          </a:xfrm>
        </p:spPr>
        <p:txBody>
          <a:bodyPr anchor="t">
            <a:normAutofit/>
          </a:bodyPr>
          <a:lstStyle>
            <a:lvl1pPr>
              <a:defRPr sz="3400" baseline="0">
                <a:solidFill>
                  <a:srgbClr val="005283"/>
                </a:solidFill>
              </a:defRPr>
            </a:lvl1pPr>
          </a:lstStyle>
          <a:p>
            <a:r>
              <a:rPr lang="en-US" dirty="0"/>
              <a:t>Click to edit Master title style</a:t>
            </a:r>
          </a:p>
        </p:txBody>
      </p:sp>
      <p:sp>
        <p:nvSpPr>
          <p:cNvPr id="7" name="Text Placeholder 2"/>
          <p:cNvSpPr>
            <a:spLocks noGrp="1"/>
          </p:cNvSpPr>
          <p:nvPr>
            <p:ph type="body" idx="1"/>
          </p:nvPr>
        </p:nvSpPr>
        <p:spPr>
          <a:xfrm>
            <a:off x="381000" y="2362200"/>
            <a:ext cx="3352800" cy="381000"/>
          </a:xfrm>
        </p:spPr>
        <p:txBody>
          <a:bodyPr anchor="b"/>
          <a:lstStyle>
            <a:lvl1pPr marL="0" indent="0">
              <a:buNone/>
              <a:defRPr sz="1700" baseline="0">
                <a:solidFill>
                  <a:srgbClr val="A4AEB5"/>
                </a:solidFill>
              </a:defRPr>
            </a:lvl1pPr>
            <a:lvl2pPr marL="432465" indent="0">
              <a:buNone/>
              <a:defRPr sz="1700">
                <a:solidFill>
                  <a:schemeClr val="tx1">
                    <a:tint val="75000"/>
                  </a:schemeClr>
                </a:solidFill>
              </a:defRPr>
            </a:lvl2pPr>
            <a:lvl3pPr marL="864931" indent="0">
              <a:buNone/>
              <a:defRPr sz="1500">
                <a:solidFill>
                  <a:schemeClr val="tx1">
                    <a:tint val="75000"/>
                  </a:schemeClr>
                </a:solidFill>
              </a:defRPr>
            </a:lvl3pPr>
            <a:lvl4pPr marL="1297396" indent="0">
              <a:buNone/>
              <a:defRPr sz="1300">
                <a:solidFill>
                  <a:schemeClr val="tx1">
                    <a:tint val="75000"/>
                  </a:schemeClr>
                </a:solidFill>
              </a:defRPr>
            </a:lvl4pPr>
            <a:lvl5pPr marL="1729862" indent="0">
              <a:buNone/>
              <a:defRPr sz="1300">
                <a:solidFill>
                  <a:schemeClr val="tx1">
                    <a:tint val="75000"/>
                  </a:schemeClr>
                </a:solidFill>
              </a:defRPr>
            </a:lvl5pPr>
            <a:lvl6pPr marL="2162327" indent="0">
              <a:buNone/>
              <a:defRPr sz="1300">
                <a:solidFill>
                  <a:schemeClr val="tx1">
                    <a:tint val="75000"/>
                  </a:schemeClr>
                </a:solidFill>
              </a:defRPr>
            </a:lvl6pPr>
            <a:lvl7pPr marL="2594793" indent="0">
              <a:buNone/>
              <a:defRPr sz="1300">
                <a:solidFill>
                  <a:schemeClr val="tx1">
                    <a:tint val="75000"/>
                  </a:schemeClr>
                </a:solidFill>
              </a:defRPr>
            </a:lvl7pPr>
            <a:lvl8pPr marL="3027258" indent="0">
              <a:buNone/>
              <a:defRPr sz="1300">
                <a:solidFill>
                  <a:schemeClr val="tx1">
                    <a:tint val="75000"/>
                  </a:schemeClr>
                </a:solidFill>
              </a:defRPr>
            </a:lvl8pPr>
            <a:lvl9pPr marL="3459724" indent="0">
              <a:buNone/>
              <a:defRPr sz="1300">
                <a:solidFill>
                  <a:schemeClr val="tx1">
                    <a:tint val="75000"/>
                  </a:schemeClr>
                </a:solidFill>
              </a:defRPr>
            </a:lvl9pPr>
          </a:lstStyle>
          <a:p>
            <a:pPr lvl="0"/>
            <a:r>
              <a:rPr lang="en-US" dirty="0"/>
              <a:t>Click to edit Master text styles</a:t>
            </a:r>
          </a:p>
        </p:txBody>
      </p:sp>
      <p:sp>
        <p:nvSpPr>
          <p:cNvPr id="9" name="Picture Placeholder 8"/>
          <p:cNvSpPr>
            <a:spLocks noGrp="1"/>
          </p:cNvSpPr>
          <p:nvPr>
            <p:ph type="pic" sz="quarter" idx="10"/>
          </p:nvPr>
        </p:nvSpPr>
        <p:spPr>
          <a:xfrm>
            <a:off x="3886200" y="2362200"/>
            <a:ext cx="4876800" cy="3733800"/>
          </a:xfrm>
        </p:spPr>
        <p:txBody>
          <a:bodyPr/>
          <a:lstStyle>
            <a:lvl1pPr>
              <a:buFontTx/>
              <a:buNone/>
              <a:defRPr sz="1700"/>
            </a:lvl1pPr>
          </a:lstStyle>
          <a:p>
            <a:pPr lvl="0"/>
            <a:endParaRPr lang="en-US" noProof="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big photo">
    <p:spTree>
      <p:nvGrpSpPr>
        <p:cNvPr id="1" name=""/>
        <p:cNvGrpSpPr/>
        <p:nvPr/>
      </p:nvGrpSpPr>
      <p:grpSpPr>
        <a:xfrm>
          <a:off x="0" y="0"/>
          <a:ext cx="0" cy="0"/>
          <a:chOff x="0" y="0"/>
          <a:chExt cx="0" cy="0"/>
        </a:xfrm>
      </p:grpSpPr>
      <p:sp>
        <p:nvSpPr>
          <p:cNvPr id="6" name="Rectangle 5"/>
          <p:cNvSpPr/>
          <p:nvPr userDrawn="1"/>
        </p:nvSpPr>
        <p:spPr>
          <a:xfrm>
            <a:off x="381000" y="5334000"/>
            <a:ext cx="8382000" cy="762000"/>
          </a:xfrm>
          <a:prstGeom prst="rect">
            <a:avLst/>
          </a:prstGeom>
          <a:solidFill>
            <a:srgbClr val="005283">
              <a:alpha val="0"/>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86493" tIns="43247" rIns="86493" bIns="43247" anchor="ctr"/>
          <a:lstStyle/>
          <a:p>
            <a:pPr algn="ctr">
              <a:defRPr/>
            </a:pPr>
            <a:endParaRPr lang="en-US" dirty="0">
              <a:solidFill>
                <a:srgbClr val="FFFFFF"/>
              </a:solidFill>
              <a:ea typeface="Geneva" charset="0"/>
              <a:cs typeface="Geneva" charset="0"/>
            </a:endParaRPr>
          </a:p>
        </p:txBody>
      </p:sp>
      <p:sp>
        <p:nvSpPr>
          <p:cNvPr id="9" name="Picture Placeholder 8"/>
          <p:cNvSpPr>
            <a:spLocks noGrp="1"/>
          </p:cNvSpPr>
          <p:nvPr>
            <p:ph type="pic" sz="quarter" idx="10"/>
          </p:nvPr>
        </p:nvSpPr>
        <p:spPr>
          <a:xfrm>
            <a:off x="381000" y="1676400"/>
            <a:ext cx="8382000" cy="4419600"/>
          </a:xfrm>
        </p:spPr>
        <p:txBody>
          <a:bodyPr/>
          <a:lstStyle>
            <a:lvl1pPr>
              <a:buFontTx/>
              <a:buNone/>
              <a:defRPr sz="1700"/>
            </a:lvl1pPr>
          </a:lstStyle>
          <a:p>
            <a:pPr lvl="0"/>
            <a:endParaRPr lang="en-US" noProof="0" dirty="0"/>
          </a:p>
        </p:txBody>
      </p:sp>
      <p:sp>
        <p:nvSpPr>
          <p:cNvPr id="2" name="Title 1"/>
          <p:cNvSpPr>
            <a:spLocks noGrp="1"/>
          </p:cNvSpPr>
          <p:nvPr>
            <p:ph type="ctrTitle"/>
          </p:nvPr>
        </p:nvSpPr>
        <p:spPr>
          <a:xfrm>
            <a:off x="381000" y="5334000"/>
            <a:ext cx="8382000" cy="762000"/>
          </a:xfrm>
        </p:spPr>
        <p:txBody>
          <a:bodyPr anchor="ctr">
            <a:normAutofit/>
          </a:bodyPr>
          <a:lstStyle>
            <a:lvl1pPr>
              <a:defRPr sz="2300" baseline="0">
                <a:solidFill>
                  <a:srgbClr val="005283"/>
                </a:solidFill>
              </a:defRPr>
            </a:lvl1pPr>
          </a:lstStyle>
          <a:p>
            <a:r>
              <a:rPr lang="en-US"/>
              <a:t>Click to edit Master title style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Capitol artwork">
    <p:spTree>
      <p:nvGrpSpPr>
        <p:cNvPr id="1" name=""/>
        <p:cNvGrpSpPr/>
        <p:nvPr/>
      </p:nvGrpSpPr>
      <p:grpSpPr>
        <a:xfrm>
          <a:off x="0" y="0"/>
          <a:ext cx="0" cy="0"/>
          <a:chOff x="0" y="0"/>
          <a:chExt cx="0" cy="0"/>
        </a:xfrm>
      </p:grpSpPr>
      <p:sp>
        <p:nvSpPr>
          <p:cNvPr id="13" name="Title 1"/>
          <p:cNvSpPr>
            <a:spLocks noGrp="1"/>
          </p:cNvSpPr>
          <p:nvPr>
            <p:ph type="ctrTitle"/>
          </p:nvPr>
        </p:nvSpPr>
        <p:spPr>
          <a:xfrm>
            <a:off x="838200" y="2765541"/>
            <a:ext cx="4495800" cy="2492260"/>
          </a:xfrm>
        </p:spPr>
        <p:txBody>
          <a:bodyPr anchor="t">
            <a:normAutofit/>
          </a:bodyPr>
          <a:lstStyle>
            <a:lvl1pPr>
              <a:defRPr sz="3400" baseline="0">
                <a:solidFill>
                  <a:schemeClr val="bg1"/>
                </a:solidFill>
              </a:defRPr>
            </a:lvl1pPr>
          </a:lstStyle>
          <a:p>
            <a:r>
              <a:rPr lang="en-US" dirty="0"/>
              <a:t>Click to edit Master title style</a:t>
            </a:r>
          </a:p>
        </p:txBody>
      </p:sp>
      <p:sp>
        <p:nvSpPr>
          <p:cNvPr id="14" name="Text Placeholder 2"/>
          <p:cNvSpPr>
            <a:spLocks noGrp="1"/>
          </p:cNvSpPr>
          <p:nvPr>
            <p:ph type="body" idx="1"/>
          </p:nvPr>
        </p:nvSpPr>
        <p:spPr>
          <a:xfrm>
            <a:off x="838200" y="2362201"/>
            <a:ext cx="4495800" cy="403340"/>
          </a:xfrm>
        </p:spPr>
        <p:txBody>
          <a:bodyPr anchor="b"/>
          <a:lstStyle>
            <a:lvl1pPr marL="0" indent="0">
              <a:buNone/>
              <a:defRPr sz="1700" baseline="0">
                <a:solidFill>
                  <a:srgbClr val="A4AEB5"/>
                </a:solidFill>
              </a:defRPr>
            </a:lvl1pPr>
            <a:lvl2pPr marL="432465" indent="0">
              <a:buNone/>
              <a:defRPr sz="1700">
                <a:solidFill>
                  <a:schemeClr val="tx1">
                    <a:tint val="75000"/>
                  </a:schemeClr>
                </a:solidFill>
              </a:defRPr>
            </a:lvl2pPr>
            <a:lvl3pPr marL="864931" indent="0">
              <a:buNone/>
              <a:defRPr sz="1500">
                <a:solidFill>
                  <a:schemeClr val="tx1">
                    <a:tint val="75000"/>
                  </a:schemeClr>
                </a:solidFill>
              </a:defRPr>
            </a:lvl3pPr>
            <a:lvl4pPr marL="1297396" indent="0">
              <a:buNone/>
              <a:defRPr sz="1300">
                <a:solidFill>
                  <a:schemeClr val="tx1">
                    <a:tint val="75000"/>
                  </a:schemeClr>
                </a:solidFill>
              </a:defRPr>
            </a:lvl4pPr>
            <a:lvl5pPr marL="1729862" indent="0">
              <a:buNone/>
              <a:defRPr sz="1300">
                <a:solidFill>
                  <a:schemeClr val="tx1">
                    <a:tint val="75000"/>
                  </a:schemeClr>
                </a:solidFill>
              </a:defRPr>
            </a:lvl5pPr>
            <a:lvl6pPr marL="2162327" indent="0">
              <a:buNone/>
              <a:defRPr sz="1300">
                <a:solidFill>
                  <a:schemeClr val="tx1">
                    <a:tint val="75000"/>
                  </a:schemeClr>
                </a:solidFill>
              </a:defRPr>
            </a:lvl6pPr>
            <a:lvl7pPr marL="2594793" indent="0">
              <a:buNone/>
              <a:defRPr sz="1300">
                <a:solidFill>
                  <a:schemeClr val="tx1">
                    <a:tint val="75000"/>
                  </a:schemeClr>
                </a:solidFill>
              </a:defRPr>
            </a:lvl7pPr>
            <a:lvl8pPr marL="3027258" indent="0">
              <a:buNone/>
              <a:defRPr sz="1300">
                <a:solidFill>
                  <a:schemeClr val="tx1">
                    <a:tint val="75000"/>
                  </a:schemeClr>
                </a:solidFill>
              </a:defRPr>
            </a:lvl8pPr>
            <a:lvl9pPr marL="3459724" indent="0">
              <a:buNone/>
              <a:defRPr sz="1300">
                <a:solidFill>
                  <a:schemeClr val="tx1">
                    <a:tint val="75000"/>
                  </a:schemeClr>
                </a:solidFill>
              </a:defRPr>
            </a:lvl9pPr>
          </a:lstStyle>
          <a:p>
            <a:pPr lvl="0"/>
            <a:r>
              <a:rPr lang="en-US" dirty="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bullets">
    <p:spTree>
      <p:nvGrpSpPr>
        <p:cNvPr id="1" name=""/>
        <p:cNvGrpSpPr/>
        <p:nvPr/>
      </p:nvGrpSpPr>
      <p:grpSpPr>
        <a:xfrm>
          <a:off x="0" y="0"/>
          <a:ext cx="0" cy="0"/>
          <a:chOff x="0" y="0"/>
          <a:chExt cx="0" cy="0"/>
        </a:xfrm>
      </p:grpSpPr>
      <p:cxnSp>
        <p:nvCxnSpPr>
          <p:cNvPr id="6" name="Straight Connector 5"/>
          <p:cNvCxnSpPr/>
          <p:nvPr userDrawn="1"/>
        </p:nvCxnSpPr>
        <p:spPr>
          <a:xfrm>
            <a:off x="381000" y="1524001"/>
            <a:ext cx="8382000" cy="1588"/>
          </a:xfrm>
          <a:prstGeom prst="line">
            <a:avLst/>
          </a:prstGeom>
          <a:ln w="6350" cap="flat" cmpd="sng" algn="ctr">
            <a:solidFill>
              <a:srgbClr val="A4AEB5"/>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2" name="Title 1"/>
          <p:cNvSpPr>
            <a:spLocks noGrp="1"/>
          </p:cNvSpPr>
          <p:nvPr>
            <p:ph type="title"/>
          </p:nvPr>
        </p:nvSpPr>
        <p:spPr>
          <a:xfrm>
            <a:off x="381000" y="657227"/>
            <a:ext cx="8382000" cy="866775"/>
          </a:xfrm>
        </p:spPr>
        <p:txBody>
          <a:bodyPr/>
          <a:lstStyle>
            <a:lvl1pPr>
              <a:defRPr sz="2600">
                <a:solidFill>
                  <a:srgbClr val="A4AEB5"/>
                </a:solidFill>
              </a:defRPr>
            </a:lvl1pPr>
          </a:lstStyle>
          <a:p>
            <a:r>
              <a:rPr lang="en-US" dirty="0"/>
              <a:t>Click to edit Master title style</a:t>
            </a:r>
          </a:p>
        </p:txBody>
      </p:sp>
      <p:sp>
        <p:nvSpPr>
          <p:cNvPr id="3" name="Content Placeholder 2"/>
          <p:cNvSpPr>
            <a:spLocks noGrp="1"/>
          </p:cNvSpPr>
          <p:nvPr>
            <p:ph idx="1"/>
          </p:nvPr>
        </p:nvSpPr>
        <p:spPr>
          <a:xfrm>
            <a:off x="381000" y="1676402"/>
            <a:ext cx="8382000" cy="4449763"/>
          </a:xfrm>
        </p:spPr>
        <p:txBody>
          <a:bodyPr/>
          <a:lstStyle>
            <a:lvl1pPr marL="216233" indent="-216233">
              <a:buClr>
                <a:srgbClr val="3797CF"/>
              </a:buClr>
              <a:buFont typeface="Wingdings" charset="2"/>
              <a:buChar char="§"/>
              <a:defRPr sz="1900"/>
            </a:lvl1pPr>
            <a:lvl2pPr marL="562205" indent="-216233">
              <a:buClr>
                <a:srgbClr val="0098DB"/>
              </a:buClr>
              <a:buFont typeface="Wingdings" charset="2"/>
              <a:buChar char="§"/>
              <a:defRPr sz="1700"/>
            </a:lvl2pPr>
            <a:lvl3pPr>
              <a:buClr>
                <a:srgbClr val="3797CF"/>
              </a:buClr>
              <a:buFont typeface="Wingdings" charset="2"/>
              <a:buChar char="§"/>
              <a:defRPr sz="1500"/>
            </a:lvl3pPr>
            <a:lvl4pPr>
              <a:buClr>
                <a:srgbClr val="0098DB"/>
              </a:buClr>
              <a:buFont typeface="Wingdings" charset="2"/>
              <a:buChar char="§"/>
              <a:defRPr sz="1300"/>
            </a:lvl4pPr>
            <a:lvl5pPr>
              <a:buClr>
                <a:srgbClr val="0098DB"/>
              </a:buClr>
              <a:buFont typeface="Wingdings"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14"/>
          </p:nvPr>
        </p:nvSpPr>
        <p:spPr>
          <a:xfrm>
            <a:off x="6553200" y="6477000"/>
            <a:ext cx="2209800" cy="304800"/>
          </a:xfrm>
          <a:prstGeom prst="rect">
            <a:avLst/>
          </a:prstGeom>
        </p:spPr>
        <p:txBody>
          <a:bodyPr vert="horz" wrap="square" lIns="86493" tIns="43247" rIns="86493" bIns="43247" numCol="1" anchor="ctr" anchorCtr="0" compatLnSpc="1">
            <a:prstTxWarp prst="textNoShape">
              <a:avLst/>
            </a:prstTxWarp>
          </a:bodyPr>
          <a:lstStyle>
            <a:lvl1pPr algn="r">
              <a:defRPr sz="900">
                <a:solidFill>
                  <a:srgbClr val="005283"/>
                </a:solidFill>
                <a:latin typeface="Arial Bold" charset="0"/>
                <a:ea typeface="Geneva" charset="0"/>
                <a:cs typeface="Arial Bold" charset="0"/>
              </a:defRPr>
            </a:lvl1pPr>
          </a:lstStyle>
          <a:p>
            <a:pPr>
              <a:defRPr/>
            </a:pPr>
            <a:fld id="{CD72049F-C3E8-4E7F-AB5A-4975E6929684}"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column paragraph">
    <p:spTree>
      <p:nvGrpSpPr>
        <p:cNvPr id="1" name=""/>
        <p:cNvGrpSpPr/>
        <p:nvPr/>
      </p:nvGrpSpPr>
      <p:grpSpPr>
        <a:xfrm>
          <a:off x="0" y="0"/>
          <a:ext cx="0" cy="0"/>
          <a:chOff x="0" y="0"/>
          <a:chExt cx="0" cy="0"/>
        </a:xfrm>
      </p:grpSpPr>
      <p:cxnSp>
        <p:nvCxnSpPr>
          <p:cNvPr id="6" name="Straight Connector 5"/>
          <p:cNvCxnSpPr/>
          <p:nvPr userDrawn="1"/>
        </p:nvCxnSpPr>
        <p:spPr>
          <a:xfrm>
            <a:off x="381000" y="1524001"/>
            <a:ext cx="8382000" cy="1588"/>
          </a:xfrm>
          <a:prstGeom prst="line">
            <a:avLst/>
          </a:prstGeom>
          <a:ln w="6350" cap="flat" cmpd="sng" algn="ctr">
            <a:solidFill>
              <a:srgbClr val="A4AEB5"/>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2" name="Title 1"/>
          <p:cNvSpPr>
            <a:spLocks noGrp="1"/>
          </p:cNvSpPr>
          <p:nvPr>
            <p:ph type="title"/>
          </p:nvPr>
        </p:nvSpPr>
        <p:spPr>
          <a:xfrm>
            <a:off x="381000" y="657227"/>
            <a:ext cx="8382000" cy="866775"/>
          </a:xfrm>
        </p:spPr>
        <p:txBody>
          <a:bodyPr/>
          <a:lstStyle>
            <a:lvl1pPr>
              <a:defRPr sz="2600">
                <a:solidFill>
                  <a:srgbClr val="A4AEB5"/>
                </a:solidFill>
              </a:defRPr>
            </a:lvl1pPr>
          </a:lstStyle>
          <a:p>
            <a:r>
              <a:rPr lang="en-US" dirty="0"/>
              <a:t>Click to edit Master title style</a:t>
            </a:r>
          </a:p>
        </p:txBody>
      </p:sp>
      <p:sp>
        <p:nvSpPr>
          <p:cNvPr id="3" name="Content Placeholder 2"/>
          <p:cNvSpPr>
            <a:spLocks noGrp="1"/>
          </p:cNvSpPr>
          <p:nvPr>
            <p:ph idx="1"/>
          </p:nvPr>
        </p:nvSpPr>
        <p:spPr>
          <a:xfrm>
            <a:off x="381000" y="1676402"/>
            <a:ext cx="8382000" cy="4449763"/>
          </a:xfrm>
        </p:spPr>
        <p:txBody>
          <a:bodyPr/>
          <a:lstStyle>
            <a:lvl1pPr marL="0">
              <a:buClr>
                <a:srgbClr val="0098DB"/>
              </a:buClr>
              <a:buFont typeface="Wingdings" charset="2"/>
              <a:buNone/>
              <a:defRPr sz="1900"/>
            </a:lvl1pPr>
            <a:lvl2pPr>
              <a:buClr>
                <a:srgbClr val="0098DB"/>
              </a:buClr>
              <a:buFont typeface="Wingdings" charset="2"/>
              <a:buNone/>
              <a:defRPr sz="1700"/>
            </a:lvl2pPr>
            <a:lvl3pPr>
              <a:buClr>
                <a:srgbClr val="0098DB"/>
              </a:buClr>
              <a:buFont typeface="Wingdings" charset="2"/>
              <a:buNone/>
              <a:defRPr sz="1700"/>
            </a:lvl3pPr>
            <a:lvl4pPr>
              <a:buClr>
                <a:srgbClr val="0098DB"/>
              </a:buClr>
              <a:buFont typeface="Wingdings" charset="2"/>
              <a:buNone/>
              <a:defRPr sz="1700"/>
            </a:lvl4pPr>
            <a:lvl5pPr>
              <a:buClr>
                <a:srgbClr val="0098DB"/>
              </a:buClr>
              <a:buFont typeface="Wingdings" charset="2"/>
              <a:buNone/>
              <a:defRPr sz="1700"/>
            </a:lvl5pPr>
          </a:lstStyle>
          <a:p>
            <a:pPr lvl="0"/>
            <a:r>
              <a:rPr lang="en-US" dirty="0"/>
              <a:t>Click to edit Master text styles</a:t>
            </a:r>
          </a:p>
        </p:txBody>
      </p:sp>
      <p:sp>
        <p:nvSpPr>
          <p:cNvPr id="9" name="Slide Number Placeholder 5"/>
          <p:cNvSpPr>
            <a:spLocks noGrp="1"/>
          </p:cNvSpPr>
          <p:nvPr>
            <p:ph type="sldNum" sz="quarter" idx="14"/>
          </p:nvPr>
        </p:nvSpPr>
        <p:spPr>
          <a:xfrm>
            <a:off x="6553200" y="6477000"/>
            <a:ext cx="2209800" cy="304800"/>
          </a:xfrm>
          <a:prstGeom prst="rect">
            <a:avLst/>
          </a:prstGeom>
        </p:spPr>
        <p:txBody>
          <a:bodyPr vert="horz" wrap="square" lIns="86493" tIns="43247" rIns="86493" bIns="43247" numCol="1" anchor="ctr" anchorCtr="0" compatLnSpc="1">
            <a:prstTxWarp prst="textNoShape">
              <a:avLst/>
            </a:prstTxWarp>
          </a:bodyPr>
          <a:lstStyle>
            <a:lvl1pPr algn="r">
              <a:defRPr sz="900">
                <a:solidFill>
                  <a:srgbClr val="005283"/>
                </a:solidFill>
                <a:latin typeface="Arial Bold" charset="0"/>
                <a:ea typeface="Geneva" charset="0"/>
                <a:cs typeface="Arial Bold" charset="0"/>
              </a:defRPr>
            </a:lvl1pPr>
          </a:lstStyle>
          <a:p>
            <a:pPr>
              <a:defRPr/>
            </a:pPr>
            <a:fld id="{7C854DEC-03DA-4F49-A3A5-67B75EF8C4CB}"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ragraph + bullet points">
    <p:spTree>
      <p:nvGrpSpPr>
        <p:cNvPr id="1" name=""/>
        <p:cNvGrpSpPr/>
        <p:nvPr/>
      </p:nvGrpSpPr>
      <p:grpSpPr>
        <a:xfrm>
          <a:off x="0" y="0"/>
          <a:ext cx="0" cy="0"/>
          <a:chOff x="0" y="0"/>
          <a:chExt cx="0" cy="0"/>
        </a:xfrm>
      </p:grpSpPr>
      <p:cxnSp>
        <p:nvCxnSpPr>
          <p:cNvPr id="10" name="Straight Connector 9"/>
          <p:cNvCxnSpPr/>
          <p:nvPr userDrawn="1"/>
        </p:nvCxnSpPr>
        <p:spPr>
          <a:xfrm>
            <a:off x="381000" y="1524001"/>
            <a:ext cx="8382000" cy="1588"/>
          </a:xfrm>
          <a:prstGeom prst="line">
            <a:avLst/>
          </a:prstGeom>
          <a:ln w="6350" cap="flat" cmpd="sng" algn="ctr">
            <a:solidFill>
              <a:srgbClr val="A4AEB5"/>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11" name="Straight Connector 10"/>
          <p:cNvCxnSpPr/>
          <p:nvPr userDrawn="1"/>
        </p:nvCxnSpPr>
        <p:spPr>
          <a:xfrm>
            <a:off x="381000" y="4465640"/>
            <a:ext cx="4038600" cy="1587"/>
          </a:xfrm>
          <a:prstGeom prst="line">
            <a:avLst/>
          </a:prstGeom>
          <a:ln w="6350" cap="flat" cmpd="sng" algn="ctr">
            <a:solidFill>
              <a:srgbClr val="A4AEB5"/>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4724400" y="4464052"/>
            <a:ext cx="4038600" cy="1588"/>
          </a:xfrm>
          <a:prstGeom prst="line">
            <a:avLst/>
          </a:prstGeom>
          <a:ln w="6350" cap="flat" cmpd="sng" algn="ctr">
            <a:solidFill>
              <a:srgbClr val="A4AEB5"/>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657227"/>
            <a:ext cx="8382000" cy="868363"/>
          </a:xfrm>
        </p:spPr>
        <p:txBody>
          <a:bodyPr/>
          <a:lstStyle>
            <a:lvl1pPr>
              <a:defRPr sz="2600">
                <a:solidFill>
                  <a:srgbClr val="A4AEB5"/>
                </a:solidFill>
              </a:defRPr>
            </a:lvl1pPr>
          </a:lstStyle>
          <a:p>
            <a:r>
              <a:rPr lang="en-US" dirty="0"/>
              <a:t>Click to edit Master title style</a:t>
            </a:r>
          </a:p>
        </p:txBody>
      </p:sp>
      <p:sp>
        <p:nvSpPr>
          <p:cNvPr id="3" name="Content Placeholder 2"/>
          <p:cNvSpPr>
            <a:spLocks noGrp="1"/>
          </p:cNvSpPr>
          <p:nvPr>
            <p:ph idx="1"/>
          </p:nvPr>
        </p:nvSpPr>
        <p:spPr>
          <a:xfrm>
            <a:off x="381000" y="1676401"/>
            <a:ext cx="8382000" cy="1828800"/>
          </a:xfrm>
        </p:spPr>
        <p:txBody>
          <a:bodyPr/>
          <a:lstStyle>
            <a:lvl1pPr marL="0">
              <a:buClr>
                <a:srgbClr val="0098DB"/>
              </a:buClr>
              <a:buFont typeface="Wingdings" charset="2"/>
              <a:buNone/>
              <a:defRPr sz="1900"/>
            </a:lvl1pPr>
            <a:lvl2pPr>
              <a:buClr>
                <a:srgbClr val="0098DB"/>
              </a:buClr>
              <a:buFont typeface="Wingdings" charset="2"/>
              <a:buNone/>
              <a:defRPr sz="1700"/>
            </a:lvl2pPr>
            <a:lvl3pPr>
              <a:buClr>
                <a:srgbClr val="0098DB"/>
              </a:buClr>
              <a:buFont typeface="Wingdings" charset="2"/>
              <a:buNone/>
              <a:defRPr sz="1700"/>
            </a:lvl3pPr>
            <a:lvl4pPr>
              <a:buClr>
                <a:srgbClr val="0098DB"/>
              </a:buClr>
              <a:buFont typeface="Wingdings" charset="2"/>
              <a:buNone/>
              <a:defRPr sz="1700"/>
            </a:lvl4pPr>
            <a:lvl5pPr>
              <a:buClr>
                <a:srgbClr val="0098DB"/>
              </a:buClr>
              <a:buFont typeface="Wingdings" charset="2"/>
              <a:buNone/>
              <a:defRPr sz="1700"/>
            </a:lvl5pPr>
          </a:lstStyle>
          <a:p>
            <a:pPr lvl="0"/>
            <a:r>
              <a:rPr lang="en-US" dirty="0"/>
              <a:t>Click to edit Master text styles</a:t>
            </a:r>
          </a:p>
        </p:txBody>
      </p:sp>
      <p:sp>
        <p:nvSpPr>
          <p:cNvPr id="12" name="Content Placeholder 2"/>
          <p:cNvSpPr>
            <a:spLocks noGrp="1"/>
          </p:cNvSpPr>
          <p:nvPr>
            <p:ph idx="14"/>
          </p:nvPr>
        </p:nvSpPr>
        <p:spPr>
          <a:xfrm>
            <a:off x="381000" y="4106104"/>
            <a:ext cx="4038600" cy="362708"/>
          </a:xfrm>
        </p:spPr>
        <p:txBody>
          <a:bodyPr/>
          <a:lstStyle>
            <a:lvl1pPr marL="0" marR="0" indent="-324349" algn="l" defTabSz="432465" rtl="0" eaLnBrk="0" fontAlgn="base" latinLnBrk="0" hangingPunct="0">
              <a:lnSpc>
                <a:spcPct val="100000"/>
              </a:lnSpc>
              <a:spcBef>
                <a:spcPct val="20000"/>
              </a:spcBef>
              <a:spcAft>
                <a:spcPct val="0"/>
              </a:spcAft>
              <a:buClr>
                <a:srgbClr val="0098DB"/>
              </a:buClr>
              <a:buSzTx/>
              <a:buFontTx/>
              <a:buNone/>
              <a:tabLst/>
              <a:defRPr sz="1500" b="1"/>
            </a:lvl1pPr>
            <a:lvl2pPr marL="0">
              <a:buClr>
                <a:srgbClr val="0098DB"/>
              </a:buClr>
              <a:buFont typeface="Wingdings" charset="2"/>
              <a:buNone/>
              <a:defRPr sz="1700" b="1"/>
            </a:lvl2pPr>
            <a:lvl3pPr>
              <a:buClr>
                <a:srgbClr val="0098DB"/>
              </a:buClr>
              <a:buFont typeface="Wingdings" charset="2"/>
              <a:buChar char="§"/>
              <a:defRPr sz="1500"/>
            </a:lvl3pPr>
            <a:lvl4pPr>
              <a:buClr>
                <a:srgbClr val="0098DB"/>
              </a:buClr>
              <a:buFont typeface="Wingdings" charset="2"/>
              <a:buChar char="§"/>
              <a:defRPr sz="1300"/>
            </a:lvl4pPr>
            <a:lvl5pPr>
              <a:buClr>
                <a:srgbClr val="0098DB"/>
              </a:buClr>
              <a:buFont typeface="Wingdings" charset="2"/>
              <a:buChar char="§"/>
              <a:defRPr/>
            </a:lvl5pPr>
          </a:lstStyle>
          <a:p>
            <a:pPr lvl="0"/>
            <a:r>
              <a:rPr lang="en-US" dirty="0"/>
              <a:t>Click to edit Master text styles</a:t>
            </a:r>
          </a:p>
          <a:p>
            <a:pPr lvl="1"/>
            <a:endParaRPr lang="en-US" dirty="0"/>
          </a:p>
        </p:txBody>
      </p:sp>
      <p:sp>
        <p:nvSpPr>
          <p:cNvPr id="14" name="Content Placeholder 2"/>
          <p:cNvSpPr>
            <a:spLocks noGrp="1"/>
          </p:cNvSpPr>
          <p:nvPr>
            <p:ph idx="15"/>
          </p:nvPr>
        </p:nvSpPr>
        <p:spPr>
          <a:xfrm>
            <a:off x="381000" y="4465639"/>
            <a:ext cx="4038600" cy="1630363"/>
          </a:xfrm>
        </p:spPr>
        <p:txBody>
          <a:bodyPr/>
          <a:lstStyle>
            <a:lvl1pPr marL="216233" indent="-216233">
              <a:buClr>
                <a:srgbClr val="3797CF"/>
              </a:buClr>
              <a:buFont typeface="Wingdings" charset="2"/>
              <a:buChar char="§"/>
              <a:defRPr sz="1500"/>
            </a:lvl1pPr>
            <a:lvl2pPr>
              <a:buClr>
                <a:srgbClr val="0098DB"/>
              </a:buClr>
              <a:buFont typeface="Wingdings" charset="2"/>
              <a:buChar char="§"/>
              <a:defRPr sz="1700"/>
            </a:lvl2pPr>
            <a:lvl3pPr>
              <a:buClr>
                <a:srgbClr val="0098DB"/>
              </a:buClr>
              <a:buFont typeface="Wingdings" charset="2"/>
              <a:buChar char="§"/>
              <a:defRPr sz="1500"/>
            </a:lvl3pPr>
            <a:lvl4pPr>
              <a:buClr>
                <a:srgbClr val="0098DB"/>
              </a:buClr>
              <a:buFont typeface="Wingdings" charset="2"/>
              <a:buChar char="§"/>
              <a:defRPr sz="1300"/>
            </a:lvl4pPr>
            <a:lvl5pPr>
              <a:buClr>
                <a:srgbClr val="0098DB"/>
              </a:buClr>
              <a:buFont typeface="Wingdings" charset="2"/>
              <a:buChar char="§"/>
              <a:defRPr/>
            </a:lvl5pPr>
          </a:lstStyle>
          <a:p>
            <a:pPr lvl="0"/>
            <a:r>
              <a:rPr lang="en-US" dirty="0"/>
              <a:t>Click to edit Master text styles</a:t>
            </a:r>
          </a:p>
          <a:p>
            <a:pPr lvl="0"/>
            <a:endParaRPr lang="en-US" dirty="0"/>
          </a:p>
        </p:txBody>
      </p:sp>
      <p:sp>
        <p:nvSpPr>
          <p:cNvPr id="15" name="Content Placeholder 2"/>
          <p:cNvSpPr>
            <a:spLocks noGrp="1"/>
          </p:cNvSpPr>
          <p:nvPr>
            <p:ph idx="16"/>
          </p:nvPr>
        </p:nvSpPr>
        <p:spPr>
          <a:xfrm>
            <a:off x="4724400" y="4106104"/>
            <a:ext cx="4038600" cy="361123"/>
          </a:xfrm>
        </p:spPr>
        <p:txBody>
          <a:bodyPr/>
          <a:lstStyle>
            <a:lvl1pPr marL="0" marR="0" indent="-324349" algn="l" defTabSz="432465" rtl="0" eaLnBrk="0" fontAlgn="base" latinLnBrk="0" hangingPunct="0">
              <a:lnSpc>
                <a:spcPct val="100000"/>
              </a:lnSpc>
              <a:spcBef>
                <a:spcPct val="20000"/>
              </a:spcBef>
              <a:spcAft>
                <a:spcPct val="0"/>
              </a:spcAft>
              <a:buClr>
                <a:srgbClr val="0098DB"/>
              </a:buClr>
              <a:buSzTx/>
              <a:buFontTx/>
              <a:buNone/>
              <a:tabLst/>
              <a:defRPr sz="1500" b="1"/>
            </a:lvl1pPr>
            <a:lvl2pPr marL="0">
              <a:buClr>
                <a:srgbClr val="0098DB"/>
              </a:buClr>
              <a:buFont typeface="Wingdings" charset="2"/>
              <a:buNone/>
              <a:defRPr sz="1700" b="1"/>
            </a:lvl2pPr>
            <a:lvl3pPr>
              <a:buClr>
                <a:srgbClr val="0098DB"/>
              </a:buClr>
              <a:buFont typeface="Wingdings" charset="2"/>
              <a:buChar char="§"/>
              <a:defRPr sz="1500"/>
            </a:lvl3pPr>
            <a:lvl4pPr>
              <a:buClr>
                <a:srgbClr val="0098DB"/>
              </a:buClr>
              <a:buFont typeface="Wingdings" charset="2"/>
              <a:buChar char="§"/>
              <a:defRPr sz="1300"/>
            </a:lvl4pPr>
            <a:lvl5pPr>
              <a:buClr>
                <a:srgbClr val="0098DB"/>
              </a:buClr>
              <a:buFont typeface="Wingdings" charset="2"/>
              <a:buChar char="§"/>
              <a:defRPr/>
            </a:lvl5pPr>
          </a:lstStyle>
          <a:p>
            <a:pPr lvl="0"/>
            <a:r>
              <a:rPr lang="en-US" dirty="0"/>
              <a:t>Click to edit Master text styles</a:t>
            </a:r>
          </a:p>
          <a:p>
            <a:pPr lvl="1"/>
            <a:endParaRPr lang="en-US" dirty="0"/>
          </a:p>
        </p:txBody>
      </p:sp>
      <p:sp>
        <p:nvSpPr>
          <p:cNvPr id="16" name="Content Placeholder 2"/>
          <p:cNvSpPr>
            <a:spLocks noGrp="1"/>
          </p:cNvSpPr>
          <p:nvPr>
            <p:ph idx="17"/>
          </p:nvPr>
        </p:nvSpPr>
        <p:spPr>
          <a:xfrm>
            <a:off x="4724400" y="4465639"/>
            <a:ext cx="4038600" cy="1630363"/>
          </a:xfrm>
        </p:spPr>
        <p:txBody>
          <a:bodyPr/>
          <a:lstStyle>
            <a:lvl1pPr marL="216233" indent="-216233">
              <a:buClr>
                <a:srgbClr val="3797CF"/>
              </a:buClr>
              <a:buFont typeface="Wingdings" charset="2"/>
              <a:buChar char="§"/>
              <a:defRPr sz="1500"/>
            </a:lvl1pPr>
            <a:lvl2pPr>
              <a:buClr>
                <a:srgbClr val="0098DB"/>
              </a:buClr>
              <a:buFont typeface="Wingdings" charset="2"/>
              <a:buChar char="§"/>
              <a:defRPr sz="1700"/>
            </a:lvl2pPr>
            <a:lvl3pPr>
              <a:buClr>
                <a:srgbClr val="0098DB"/>
              </a:buClr>
              <a:buFont typeface="Wingdings" charset="2"/>
              <a:buChar char="§"/>
              <a:defRPr sz="1500"/>
            </a:lvl3pPr>
            <a:lvl4pPr>
              <a:buClr>
                <a:srgbClr val="0098DB"/>
              </a:buClr>
              <a:buFont typeface="Wingdings" charset="2"/>
              <a:buChar char="§"/>
              <a:defRPr sz="1300"/>
            </a:lvl4pPr>
            <a:lvl5pPr>
              <a:buClr>
                <a:srgbClr val="0098DB"/>
              </a:buClr>
              <a:buFont typeface="Wingdings" charset="2"/>
              <a:buChar char="§"/>
              <a:defRPr/>
            </a:lvl5pPr>
          </a:lstStyle>
          <a:p>
            <a:pPr lvl="0"/>
            <a:r>
              <a:rPr lang="en-US" dirty="0"/>
              <a:t>Click to edit Master text styles</a:t>
            </a:r>
          </a:p>
          <a:p>
            <a:pPr lvl="0"/>
            <a:endParaRPr lang="en-US" dirty="0"/>
          </a:p>
        </p:txBody>
      </p:sp>
      <p:sp>
        <p:nvSpPr>
          <p:cNvPr id="20" name="Slide Number Placeholder 5"/>
          <p:cNvSpPr>
            <a:spLocks noGrp="1"/>
          </p:cNvSpPr>
          <p:nvPr>
            <p:ph type="sldNum" sz="quarter" idx="19"/>
          </p:nvPr>
        </p:nvSpPr>
        <p:spPr>
          <a:xfrm>
            <a:off x="6553200" y="6477000"/>
            <a:ext cx="2209800" cy="304800"/>
          </a:xfrm>
          <a:prstGeom prst="rect">
            <a:avLst/>
          </a:prstGeom>
        </p:spPr>
        <p:txBody>
          <a:bodyPr vert="horz" wrap="square" lIns="86493" tIns="43247" rIns="86493" bIns="43247" numCol="1" anchor="ctr" anchorCtr="0" compatLnSpc="1">
            <a:prstTxWarp prst="textNoShape">
              <a:avLst/>
            </a:prstTxWarp>
          </a:bodyPr>
          <a:lstStyle>
            <a:lvl1pPr algn="r">
              <a:defRPr sz="900">
                <a:solidFill>
                  <a:srgbClr val="005283"/>
                </a:solidFill>
                <a:latin typeface="Arial Bold" charset="0"/>
                <a:ea typeface="Geneva" charset="0"/>
                <a:cs typeface="Arial Bold" charset="0"/>
              </a:defRPr>
            </a:lvl1pPr>
          </a:lstStyle>
          <a:p>
            <a:pPr>
              <a:defRPr/>
            </a:pPr>
            <a:fld id="{C6376952-16D4-4A03-8E0D-9F8608CD9C05}"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points and chart">
    <p:spTree>
      <p:nvGrpSpPr>
        <p:cNvPr id="1" name=""/>
        <p:cNvGrpSpPr/>
        <p:nvPr/>
      </p:nvGrpSpPr>
      <p:grpSpPr>
        <a:xfrm>
          <a:off x="0" y="0"/>
          <a:ext cx="0" cy="0"/>
          <a:chOff x="0" y="0"/>
          <a:chExt cx="0" cy="0"/>
        </a:xfrm>
      </p:grpSpPr>
      <p:cxnSp>
        <p:nvCxnSpPr>
          <p:cNvPr id="8" name="Straight Connector 7"/>
          <p:cNvCxnSpPr/>
          <p:nvPr userDrawn="1"/>
        </p:nvCxnSpPr>
        <p:spPr>
          <a:xfrm>
            <a:off x="381000" y="1524001"/>
            <a:ext cx="8382000" cy="1588"/>
          </a:xfrm>
          <a:prstGeom prst="line">
            <a:avLst/>
          </a:prstGeom>
          <a:ln w="6350" cap="flat" cmpd="sng" algn="ctr">
            <a:solidFill>
              <a:srgbClr val="A4AEB5"/>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sp>
        <p:nvSpPr>
          <p:cNvPr id="2" name="Title 1"/>
          <p:cNvSpPr>
            <a:spLocks noGrp="1"/>
          </p:cNvSpPr>
          <p:nvPr>
            <p:ph type="title"/>
          </p:nvPr>
        </p:nvSpPr>
        <p:spPr>
          <a:xfrm>
            <a:off x="381000" y="657227"/>
            <a:ext cx="8382000" cy="868363"/>
          </a:xfrm>
        </p:spPr>
        <p:txBody>
          <a:bodyPr/>
          <a:lstStyle>
            <a:lvl1pPr>
              <a:defRPr sz="2600">
                <a:solidFill>
                  <a:srgbClr val="A4AEB5"/>
                </a:solidFill>
              </a:defRPr>
            </a:lvl1pPr>
          </a:lstStyle>
          <a:p>
            <a:r>
              <a:rPr lang="en-US" dirty="0"/>
              <a:t>Click to edit Master title style</a:t>
            </a:r>
          </a:p>
        </p:txBody>
      </p:sp>
      <p:sp>
        <p:nvSpPr>
          <p:cNvPr id="3" name="Content Placeholder 2"/>
          <p:cNvSpPr>
            <a:spLocks noGrp="1"/>
          </p:cNvSpPr>
          <p:nvPr>
            <p:ph idx="1"/>
          </p:nvPr>
        </p:nvSpPr>
        <p:spPr>
          <a:xfrm>
            <a:off x="381000" y="1676403"/>
            <a:ext cx="8382000" cy="533399"/>
          </a:xfrm>
        </p:spPr>
        <p:txBody>
          <a:bodyPr/>
          <a:lstStyle>
            <a:lvl1pPr marL="0">
              <a:buClr>
                <a:srgbClr val="0098DB"/>
              </a:buClr>
              <a:buFont typeface="Wingdings" charset="2"/>
              <a:buNone/>
              <a:defRPr sz="1900"/>
            </a:lvl1pPr>
            <a:lvl2pPr>
              <a:buClr>
                <a:srgbClr val="0098DB"/>
              </a:buClr>
              <a:buFont typeface="Wingdings" charset="2"/>
              <a:buNone/>
              <a:defRPr sz="1700"/>
            </a:lvl2pPr>
            <a:lvl3pPr>
              <a:buClr>
                <a:srgbClr val="0098DB"/>
              </a:buClr>
              <a:buFont typeface="Wingdings" charset="2"/>
              <a:buNone/>
              <a:defRPr sz="1700"/>
            </a:lvl3pPr>
            <a:lvl4pPr>
              <a:buClr>
                <a:srgbClr val="0098DB"/>
              </a:buClr>
              <a:buFont typeface="Wingdings" charset="2"/>
              <a:buNone/>
              <a:defRPr sz="1700"/>
            </a:lvl4pPr>
            <a:lvl5pPr>
              <a:buClr>
                <a:srgbClr val="0098DB"/>
              </a:buClr>
              <a:buFont typeface="Wingdings" charset="2"/>
              <a:buNone/>
              <a:defRPr sz="1700"/>
            </a:lvl5pPr>
          </a:lstStyle>
          <a:p>
            <a:pPr lvl="0"/>
            <a:r>
              <a:rPr lang="en-US" dirty="0"/>
              <a:t>Click to edit Master text styles</a:t>
            </a:r>
          </a:p>
        </p:txBody>
      </p:sp>
      <p:sp>
        <p:nvSpPr>
          <p:cNvPr id="14" name="Content Placeholder 2"/>
          <p:cNvSpPr>
            <a:spLocks noGrp="1"/>
          </p:cNvSpPr>
          <p:nvPr>
            <p:ph idx="15"/>
          </p:nvPr>
        </p:nvSpPr>
        <p:spPr>
          <a:xfrm>
            <a:off x="381000" y="2209801"/>
            <a:ext cx="4038600" cy="3886200"/>
          </a:xfrm>
        </p:spPr>
        <p:txBody>
          <a:bodyPr/>
          <a:lstStyle>
            <a:lvl1pPr marL="216233" indent="-216233">
              <a:buClr>
                <a:srgbClr val="3797CF"/>
              </a:buClr>
              <a:buFont typeface="Wingdings" charset="2"/>
              <a:buChar char="§"/>
              <a:defRPr sz="1500"/>
            </a:lvl1pPr>
            <a:lvl2pPr>
              <a:buClr>
                <a:srgbClr val="0098DB"/>
              </a:buClr>
              <a:buFont typeface="Wingdings" charset="2"/>
              <a:buChar char="§"/>
              <a:defRPr sz="1700"/>
            </a:lvl2pPr>
            <a:lvl3pPr>
              <a:buClr>
                <a:srgbClr val="0098DB"/>
              </a:buClr>
              <a:buFont typeface="Wingdings" charset="2"/>
              <a:buChar char="§"/>
              <a:defRPr sz="1500"/>
            </a:lvl3pPr>
            <a:lvl4pPr>
              <a:buClr>
                <a:srgbClr val="0098DB"/>
              </a:buClr>
              <a:buFont typeface="Wingdings" charset="2"/>
              <a:buChar char="§"/>
              <a:defRPr sz="1300"/>
            </a:lvl4pPr>
            <a:lvl5pPr>
              <a:buClr>
                <a:srgbClr val="0098DB"/>
              </a:buClr>
              <a:buFont typeface="Wingdings" charset="2"/>
              <a:buChar char="§"/>
              <a:defRPr/>
            </a:lvl5pPr>
          </a:lstStyle>
          <a:p>
            <a:pPr lvl="0"/>
            <a:r>
              <a:rPr lang="en-US" dirty="0"/>
              <a:t>Click to edit Master text styles</a:t>
            </a:r>
          </a:p>
          <a:p>
            <a:pPr lvl="0"/>
            <a:endParaRPr lang="en-US" dirty="0"/>
          </a:p>
        </p:txBody>
      </p:sp>
      <p:sp>
        <p:nvSpPr>
          <p:cNvPr id="25" name="Chart Placeholder 24"/>
          <p:cNvSpPr>
            <a:spLocks noGrp="1"/>
          </p:cNvSpPr>
          <p:nvPr>
            <p:ph type="chart" sz="quarter" idx="16"/>
          </p:nvPr>
        </p:nvSpPr>
        <p:spPr>
          <a:xfrm>
            <a:off x="4648200" y="2209800"/>
            <a:ext cx="4114800" cy="3886200"/>
          </a:xfrm>
        </p:spPr>
        <p:txBody>
          <a:bodyPr/>
          <a:lstStyle>
            <a:lvl1pPr>
              <a:buFontTx/>
              <a:buNone/>
              <a:defRPr sz="1500"/>
            </a:lvl1pPr>
          </a:lstStyle>
          <a:p>
            <a:pPr lvl="0"/>
            <a:endParaRPr lang="en-US" noProof="0" dirty="0"/>
          </a:p>
        </p:txBody>
      </p:sp>
      <p:sp>
        <p:nvSpPr>
          <p:cNvPr id="11" name="Slide Number Placeholder 5"/>
          <p:cNvSpPr>
            <a:spLocks noGrp="1"/>
          </p:cNvSpPr>
          <p:nvPr>
            <p:ph type="sldNum" sz="quarter" idx="18"/>
          </p:nvPr>
        </p:nvSpPr>
        <p:spPr>
          <a:xfrm>
            <a:off x="6553200" y="6477000"/>
            <a:ext cx="2209800" cy="304800"/>
          </a:xfrm>
          <a:prstGeom prst="rect">
            <a:avLst/>
          </a:prstGeom>
        </p:spPr>
        <p:txBody>
          <a:bodyPr vert="horz" wrap="square" lIns="86493" tIns="43247" rIns="86493" bIns="43247" numCol="1" anchor="ctr" anchorCtr="0" compatLnSpc="1">
            <a:prstTxWarp prst="textNoShape">
              <a:avLst/>
            </a:prstTxWarp>
          </a:bodyPr>
          <a:lstStyle>
            <a:lvl1pPr algn="r">
              <a:defRPr sz="900">
                <a:solidFill>
                  <a:srgbClr val="005283"/>
                </a:solidFill>
                <a:latin typeface="Arial Bold" charset="0"/>
                <a:ea typeface="Geneva" charset="0"/>
                <a:cs typeface="Arial Bold" charset="0"/>
              </a:defRPr>
            </a:lvl1pPr>
          </a:lstStyle>
          <a:p>
            <a:pPr>
              <a:defRPr/>
            </a:pPr>
            <a:fld id="{EB649EB9-1C31-4C75-AD5B-EC3B1A15DF74}"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838201"/>
            <a:ext cx="8229600" cy="804863"/>
          </a:xfrm>
          <a:prstGeom prst="rect">
            <a:avLst/>
          </a:prstGeom>
          <a:noFill/>
          <a:ln w="9525">
            <a:noFill/>
            <a:miter lim="800000"/>
            <a:headEnd/>
            <a:tailEnd/>
          </a:ln>
        </p:spPr>
        <p:txBody>
          <a:bodyPr vert="horz" wrap="square" lIns="86493" tIns="43247" rIns="86493" bIns="43247" numCol="1" anchor="b"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905002"/>
            <a:ext cx="8229600" cy="4221163"/>
          </a:xfrm>
          <a:prstGeom prst="rect">
            <a:avLst/>
          </a:prstGeom>
          <a:noFill/>
          <a:ln w="9525">
            <a:noFill/>
            <a:miter lim="800000"/>
            <a:headEnd/>
            <a:tailEnd/>
          </a:ln>
        </p:spPr>
        <p:txBody>
          <a:bodyPr vert="horz" wrap="square" lIns="86493" tIns="43247" rIns="86493" bIns="4324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81000" y="6477000"/>
            <a:ext cx="8382000" cy="304800"/>
          </a:xfrm>
          <a:prstGeom prst="rect">
            <a:avLst/>
          </a:prstGeom>
        </p:spPr>
        <p:txBody>
          <a:bodyPr vert="horz" wrap="square" lIns="86493" tIns="43247" rIns="86493" bIns="43247" numCol="1" anchor="ctr" anchorCtr="0" compatLnSpc="1">
            <a:prstTxWarp prst="textNoShape">
              <a:avLst/>
            </a:prstTxWarp>
          </a:bodyPr>
          <a:lstStyle>
            <a:lvl1pPr>
              <a:defRPr sz="900">
                <a:solidFill>
                  <a:srgbClr val="005283"/>
                </a:solidFill>
                <a:latin typeface="Arial" charset="0"/>
                <a:ea typeface="Arial" charset="0"/>
                <a:cs typeface="Arial" charset="0"/>
              </a:defRPr>
            </a:lvl1pPr>
          </a:lstStyle>
          <a:p>
            <a:pPr algn="dist">
              <a:defRPr/>
            </a:pPr>
            <a:r>
              <a:rPr lang="en-US" sz="900" dirty="0">
                <a:solidFill>
                  <a:srgbClr val="005283"/>
                </a:solidFill>
                <a:latin typeface="Arial" charset="0"/>
                <a:ea typeface="Geneva" charset="0"/>
                <a:cs typeface="Geneva" charset="0"/>
              </a:rPr>
              <a:t>Shelby County Department of Education   |  June 2013</a:t>
            </a:r>
            <a:endParaRPr lang="en-US" dirty="0">
              <a:solidFill>
                <a:srgbClr val="005283"/>
              </a:solidFill>
              <a:latin typeface="Arial" charset="0"/>
              <a:ea typeface="Geneva" charset="0"/>
              <a:cs typeface="Geneva" charset="0"/>
            </a:endParaRPr>
          </a:p>
        </p:txBody>
      </p:sp>
      <p:pic>
        <p:nvPicPr>
          <p:cNvPr id="5" name="Picture 4"/>
          <p:cNvPicPr>
            <a:picLocks noChangeAspect="1"/>
          </p:cNvPicPr>
          <p:nvPr userDrawn="1"/>
        </p:nvPicPr>
        <p:blipFill rotWithShape="1">
          <a:blip r:embed="rId18"/>
          <a:srcRect l="12604" r="12565"/>
          <a:stretch/>
        </p:blipFill>
        <p:spPr>
          <a:xfrm>
            <a:off x="-1" y="0"/>
            <a:ext cx="9188335" cy="6906854"/>
          </a:xfrm>
          <a:prstGeom prst="rect">
            <a:avLst/>
          </a:prstGeom>
        </p:spPr>
      </p:pic>
    </p:spTree>
  </p:cSld>
  <p:clrMap bg1="lt1" tx1="dk1" bg2="lt2" tx2="dk2" accent1="accent1" accent2="accent2" accent3="accent3" accent4="accent4" accent5="accent5" accent6="accent6" hlink="hlink" folHlink="folHlink"/>
  <p:sldLayoutIdLst>
    <p:sldLayoutId id="2147484652" r:id="rId1"/>
    <p:sldLayoutId id="2147484653" r:id="rId2"/>
    <p:sldLayoutId id="2147484654" r:id="rId3"/>
    <p:sldLayoutId id="2147484655" r:id="rId4"/>
    <p:sldLayoutId id="2147484656" r:id="rId5"/>
    <p:sldLayoutId id="2147484657" r:id="rId6"/>
    <p:sldLayoutId id="2147484658" r:id="rId7"/>
    <p:sldLayoutId id="2147484659" r:id="rId8"/>
    <p:sldLayoutId id="2147484660" r:id="rId9"/>
    <p:sldLayoutId id="2147484661" r:id="rId10"/>
    <p:sldLayoutId id="2147484662" r:id="rId11"/>
    <p:sldLayoutId id="2147484663" r:id="rId12"/>
    <p:sldLayoutId id="2147484664" r:id="rId13"/>
    <p:sldLayoutId id="2147484651" r:id="rId14"/>
    <p:sldLayoutId id="2147484665" r:id="rId15"/>
    <p:sldLayoutId id="2147484666" r:id="rId16"/>
  </p:sldLayoutIdLst>
  <p:hf hdr="0" ftr="0" dt="0"/>
  <p:txStyles>
    <p:titleStyle>
      <a:lvl1pPr algn="l" defTabSz="432465" rtl="0" eaLnBrk="0" fontAlgn="base" hangingPunct="0">
        <a:spcBef>
          <a:spcPct val="0"/>
        </a:spcBef>
        <a:spcAft>
          <a:spcPct val="0"/>
        </a:spcAft>
        <a:defRPr sz="2600" kern="1200">
          <a:solidFill>
            <a:srgbClr val="7F7F7F"/>
          </a:solidFill>
          <a:latin typeface="+mj-lt"/>
          <a:ea typeface="Geneva" pitchFamily="-107" charset="-128"/>
          <a:cs typeface="Geneva" pitchFamily="-107" charset="-128"/>
        </a:defRPr>
      </a:lvl1pPr>
      <a:lvl2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2pPr>
      <a:lvl3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3pPr>
      <a:lvl4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4pPr>
      <a:lvl5pPr algn="l" defTabSz="432465" rtl="0" eaLnBrk="0" fontAlgn="base" hangingPunct="0">
        <a:spcBef>
          <a:spcPct val="0"/>
        </a:spcBef>
        <a:spcAft>
          <a:spcPct val="0"/>
        </a:spcAft>
        <a:defRPr sz="2600">
          <a:solidFill>
            <a:srgbClr val="7F7F7F"/>
          </a:solidFill>
          <a:latin typeface="Calibri" pitchFamily="-107" charset="0"/>
          <a:ea typeface="Geneva" pitchFamily="-107" charset="-128"/>
          <a:cs typeface="Geneva" pitchFamily="-107" charset="-128"/>
        </a:defRPr>
      </a:lvl5pPr>
      <a:lvl6pPr marL="432465"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6pPr>
      <a:lvl7pPr marL="864931"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7pPr>
      <a:lvl8pPr marL="1297396"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8pPr>
      <a:lvl9pPr marL="1729862" algn="l" defTabSz="432465" rtl="0" fontAlgn="base">
        <a:spcBef>
          <a:spcPct val="0"/>
        </a:spcBef>
        <a:spcAft>
          <a:spcPct val="0"/>
        </a:spcAft>
        <a:defRPr sz="2600">
          <a:solidFill>
            <a:srgbClr val="7F7F7F"/>
          </a:solidFill>
          <a:latin typeface="Calibri" pitchFamily="-107" charset="0"/>
          <a:ea typeface="Geneva" pitchFamily="-107" charset="-128"/>
          <a:cs typeface="Geneva" pitchFamily="-107" charset="-128"/>
        </a:defRPr>
      </a:lvl9pPr>
    </p:titleStyle>
    <p:bodyStyle>
      <a:lvl1pPr marL="324349" indent="-324349" algn="l" defTabSz="432465" rtl="0" eaLnBrk="0" fontAlgn="base" hangingPunct="0">
        <a:spcBef>
          <a:spcPct val="20000"/>
        </a:spcBef>
        <a:spcAft>
          <a:spcPct val="0"/>
        </a:spcAft>
        <a:buFont typeface="Arial" pitchFamily="34" charset="0"/>
        <a:buChar char="•"/>
        <a:defRPr sz="2100" kern="1200">
          <a:solidFill>
            <a:schemeClr val="tx1"/>
          </a:solidFill>
          <a:latin typeface="+mn-lt"/>
          <a:ea typeface="Geneva" pitchFamily="-107" charset="-128"/>
          <a:cs typeface="Geneva" pitchFamily="-107" charset="-128"/>
        </a:defRPr>
      </a:lvl1pPr>
      <a:lvl2pPr marL="702756" indent="-270291" algn="l" defTabSz="432465" rtl="0" eaLnBrk="0" fontAlgn="base" hangingPunct="0">
        <a:spcBef>
          <a:spcPct val="20000"/>
        </a:spcBef>
        <a:spcAft>
          <a:spcPct val="0"/>
        </a:spcAft>
        <a:buFont typeface="Arial" pitchFamily="34" charset="0"/>
        <a:buChar char="•"/>
        <a:defRPr sz="1900" kern="1200">
          <a:solidFill>
            <a:schemeClr val="tx1"/>
          </a:solidFill>
          <a:latin typeface="+mn-lt"/>
          <a:ea typeface="Geneva" pitchFamily="-107" charset="-128"/>
          <a:cs typeface="Geneva" charset="0"/>
        </a:defRPr>
      </a:lvl2pPr>
      <a:lvl3pPr marL="1081164" indent="-216233" algn="l" defTabSz="432465" rtl="0" eaLnBrk="0" fontAlgn="base" hangingPunct="0">
        <a:spcBef>
          <a:spcPct val="20000"/>
        </a:spcBef>
        <a:spcAft>
          <a:spcPct val="0"/>
        </a:spcAft>
        <a:buFont typeface="Arial" pitchFamily="34" charset="0"/>
        <a:buChar char="•"/>
        <a:defRPr kern="1200">
          <a:solidFill>
            <a:schemeClr val="tx1"/>
          </a:solidFill>
          <a:latin typeface="+mn-lt"/>
          <a:ea typeface="MS PGothic" pitchFamily="34" charset="-128"/>
          <a:cs typeface="Geneva"/>
        </a:defRPr>
      </a:lvl3pPr>
      <a:lvl4pPr marL="1513629" indent="-216233" algn="l" defTabSz="432465" rtl="0" eaLnBrk="0" fontAlgn="base" hangingPunct="0">
        <a:spcBef>
          <a:spcPct val="20000"/>
        </a:spcBef>
        <a:spcAft>
          <a:spcPct val="0"/>
        </a:spcAft>
        <a:buFont typeface="Arial" pitchFamily="34" charset="0"/>
        <a:buChar char="•"/>
        <a:defRPr sz="1500" kern="1200">
          <a:solidFill>
            <a:schemeClr val="tx1"/>
          </a:solidFill>
          <a:latin typeface="+mn-lt"/>
          <a:ea typeface="MS PGothic" pitchFamily="34" charset="-128"/>
          <a:cs typeface="Geneva"/>
        </a:defRPr>
      </a:lvl4pPr>
      <a:lvl5pPr marL="1946095" indent="-216233" algn="l" defTabSz="432465" rtl="0" eaLnBrk="0" fontAlgn="base" hangingPunct="0">
        <a:spcBef>
          <a:spcPct val="20000"/>
        </a:spcBef>
        <a:spcAft>
          <a:spcPct val="0"/>
        </a:spcAft>
        <a:buFont typeface="Arial" pitchFamily="34" charset="0"/>
        <a:buChar char="•"/>
        <a:defRPr sz="1100" kern="1200">
          <a:solidFill>
            <a:schemeClr val="tx1"/>
          </a:solidFill>
          <a:latin typeface="+mn-lt"/>
          <a:ea typeface="MS PGothic" pitchFamily="34" charset="-128"/>
          <a:cs typeface="Geneva"/>
        </a:defRPr>
      </a:lvl5pPr>
      <a:lvl6pPr marL="2378560" indent="-216233" algn="l" defTabSz="432465" rtl="0" eaLnBrk="1" latinLnBrk="0" hangingPunct="1">
        <a:spcBef>
          <a:spcPct val="20000"/>
        </a:spcBef>
        <a:buFont typeface="Arial"/>
        <a:buChar char="•"/>
        <a:defRPr sz="1900" kern="1200">
          <a:solidFill>
            <a:schemeClr val="tx1"/>
          </a:solidFill>
          <a:latin typeface="+mn-lt"/>
          <a:ea typeface="+mn-ea"/>
          <a:cs typeface="+mn-cs"/>
        </a:defRPr>
      </a:lvl6pPr>
      <a:lvl7pPr marL="2811026" indent="-216233" algn="l" defTabSz="432465" rtl="0" eaLnBrk="1" latinLnBrk="0" hangingPunct="1">
        <a:spcBef>
          <a:spcPct val="20000"/>
        </a:spcBef>
        <a:buFont typeface="Arial"/>
        <a:buChar char="•"/>
        <a:defRPr sz="1900" kern="1200">
          <a:solidFill>
            <a:schemeClr val="tx1"/>
          </a:solidFill>
          <a:latin typeface="+mn-lt"/>
          <a:ea typeface="+mn-ea"/>
          <a:cs typeface="+mn-cs"/>
        </a:defRPr>
      </a:lvl7pPr>
      <a:lvl8pPr marL="3243491" indent="-216233" algn="l" defTabSz="432465" rtl="0" eaLnBrk="1" latinLnBrk="0" hangingPunct="1">
        <a:spcBef>
          <a:spcPct val="20000"/>
        </a:spcBef>
        <a:buFont typeface="Arial"/>
        <a:buChar char="•"/>
        <a:defRPr sz="1900" kern="1200">
          <a:solidFill>
            <a:schemeClr val="tx1"/>
          </a:solidFill>
          <a:latin typeface="+mn-lt"/>
          <a:ea typeface="+mn-ea"/>
          <a:cs typeface="+mn-cs"/>
        </a:defRPr>
      </a:lvl8pPr>
      <a:lvl9pPr marL="3675957" indent="-216233" algn="l" defTabSz="432465"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32465" rtl="0" eaLnBrk="1" latinLnBrk="0" hangingPunct="1">
        <a:defRPr sz="1700" kern="1200">
          <a:solidFill>
            <a:schemeClr val="tx1"/>
          </a:solidFill>
          <a:latin typeface="+mn-lt"/>
          <a:ea typeface="+mn-ea"/>
          <a:cs typeface="+mn-cs"/>
        </a:defRPr>
      </a:lvl1pPr>
      <a:lvl2pPr marL="432465" algn="l" defTabSz="432465" rtl="0" eaLnBrk="1" latinLnBrk="0" hangingPunct="1">
        <a:defRPr sz="1700" kern="1200">
          <a:solidFill>
            <a:schemeClr val="tx1"/>
          </a:solidFill>
          <a:latin typeface="+mn-lt"/>
          <a:ea typeface="+mn-ea"/>
          <a:cs typeface="+mn-cs"/>
        </a:defRPr>
      </a:lvl2pPr>
      <a:lvl3pPr marL="864931" algn="l" defTabSz="432465" rtl="0" eaLnBrk="1" latinLnBrk="0" hangingPunct="1">
        <a:defRPr sz="1700" kern="1200">
          <a:solidFill>
            <a:schemeClr val="tx1"/>
          </a:solidFill>
          <a:latin typeface="+mn-lt"/>
          <a:ea typeface="+mn-ea"/>
          <a:cs typeface="+mn-cs"/>
        </a:defRPr>
      </a:lvl3pPr>
      <a:lvl4pPr marL="1297396" algn="l" defTabSz="432465" rtl="0" eaLnBrk="1" latinLnBrk="0" hangingPunct="1">
        <a:defRPr sz="1700" kern="1200">
          <a:solidFill>
            <a:schemeClr val="tx1"/>
          </a:solidFill>
          <a:latin typeface="+mn-lt"/>
          <a:ea typeface="+mn-ea"/>
          <a:cs typeface="+mn-cs"/>
        </a:defRPr>
      </a:lvl4pPr>
      <a:lvl5pPr marL="1729862" algn="l" defTabSz="432465" rtl="0" eaLnBrk="1" latinLnBrk="0" hangingPunct="1">
        <a:defRPr sz="1700" kern="1200">
          <a:solidFill>
            <a:schemeClr val="tx1"/>
          </a:solidFill>
          <a:latin typeface="+mn-lt"/>
          <a:ea typeface="+mn-ea"/>
          <a:cs typeface="+mn-cs"/>
        </a:defRPr>
      </a:lvl5pPr>
      <a:lvl6pPr marL="2162327" algn="l" defTabSz="432465" rtl="0" eaLnBrk="1" latinLnBrk="0" hangingPunct="1">
        <a:defRPr sz="1700" kern="1200">
          <a:solidFill>
            <a:schemeClr val="tx1"/>
          </a:solidFill>
          <a:latin typeface="+mn-lt"/>
          <a:ea typeface="+mn-ea"/>
          <a:cs typeface="+mn-cs"/>
        </a:defRPr>
      </a:lvl6pPr>
      <a:lvl7pPr marL="2594793" algn="l" defTabSz="432465" rtl="0" eaLnBrk="1" latinLnBrk="0" hangingPunct="1">
        <a:defRPr sz="1700" kern="1200">
          <a:solidFill>
            <a:schemeClr val="tx1"/>
          </a:solidFill>
          <a:latin typeface="+mn-lt"/>
          <a:ea typeface="+mn-ea"/>
          <a:cs typeface="+mn-cs"/>
        </a:defRPr>
      </a:lvl7pPr>
      <a:lvl8pPr marL="3027258" algn="l" defTabSz="432465" rtl="0" eaLnBrk="1" latinLnBrk="0" hangingPunct="1">
        <a:defRPr sz="1700" kern="1200">
          <a:solidFill>
            <a:schemeClr val="tx1"/>
          </a:solidFill>
          <a:latin typeface="+mn-lt"/>
          <a:ea typeface="+mn-ea"/>
          <a:cs typeface="+mn-cs"/>
        </a:defRPr>
      </a:lvl8pPr>
      <a:lvl9pPr marL="3459724" algn="l" defTabSz="432465"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7.emf"/></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hyperlink" Target="http://www.scsk12.org/uf/webadmin/foundation/edfisupport/" TargetMode="External"/><Relationship Id="rId3" Type="http://schemas.openxmlformats.org/officeDocument/2006/relationships/diagramLayout" Target="../diagrams/layout6.xml"/><Relationship Id="rId7" Type="http://schemas.openxmlformats.org/officeDocument/2006/relationships/image" Target="../media/image19.png"/><Relationship Id="rId2" Type="http://schemas.openxmlformats.org/officeDocument/2006/relationships/diagramData" Target="../diagrams/data6.xml"/><Relationship Id="rId1" Type="http://schemas.openxmlformats.org/officeDocument/2006/relationships/slideLayout" Target="../slideLayouts/slideLayout1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surveymonkey.com/r/SCSedfi"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ctrTitle"/>
          </p:nvPr>
        </p:nvSpPr>
        <p:spPr>
          <a:xfrm>
            <a:off x="838200" y="3178627"/>
            <a:ext cx="8096251" cy="1393373"/>
          </a:xfrm>
        </p:spPr>
        <p:txBody>
          <a:bodyPr>
            <a:noAutofit/>
          </a:bodyPr>
          <a:lstStyle/>
          <a:p>
            <a:r>
              <a:rPr lang="en-US" sz="3600" b="1" dirty="0">
                <a:solidFill>
                  <a:schemeClr val="tx1"/>
                </a:solidFill>
              </a:rPr>
              <a:t>Shelby Ed-Fi Dashboards</a:t>
            </a:r>
            <a:br>
              <a:rPr lang="en-US" sz="3600" b="1" dirty="0">
                <a:solidFill>
                  <a:schemeClr val="tx1"/>
                </a:solidFill>
                <a:ea typeface="Geneva"/>
                <a:cs typeface="Geneva"/>
              </a:rPr>
            </a:br>
            <a:r>
              <a:rPr lang="en-US" sz="3600" b="1" dirty="0">
                <a:solidFill>
                  <a:schemeClr val="tx1"/>
                </a:solidFill>
                <a:ea typeface="Geneva"/>
                <a:cs typeface="Geneva"/>
              </a:rPr>
              <a:t>School-Based Training</a:t>
            </a:r>
            <a:br>
              <a:rPr lang="en-US" sz="3600" b="1" dirty="0">
                <a:solidFill>
                  <a:schemeClr val="tx1"/>
                </a:solidFill>
                <a:ea typeface="Geneva"/>
                <a:cs typeface="Geneva"/>
              </a:rPr>
            </a:br>
            <a:br>
              <a:rPr lang="en-US" sz="3600" b="1" dirty="0">
                <a:solidFill>
                  <a:schemeClr val="tx1"/>
                </a:solidFill>
                <a:ea typeface="Geneva"/>
                <a:cs typeface="Geneva"/>
              </a:rPr>
            </a:br>
            <a:endParaRPr lang="en-US" sz="3600" b="1" dirty="0">
              <a:solidFill>
                <a:schemeClr val="tx1"/>
              </a:solidFill>
              <a:ea typeface="Geneva"/>
              <a:cs typeface="Geneva"/>
            </a:endParaRPr>
          </a:p>
        </p:txBody>
      </p:sp>
      <p:sp>
        <p:nvSpPr>
          <p:cNvPr id="15363" name="Text Placeholder 4"/>
          <p:cNvSpPr>
            <a:spLocks noGrp="1"/>
          </p:cNvSpPr>
          <p:nvPr>
            <p:ph type="body" idx="1"/>
          </p:nvPr>
        </p:nvSpPr>
        <p:spPr>
          <a:xfrm>
            <a:off x="838200" y="2590799"/>
            <a:ext cx="4495800" cy="403225"/>
          </a:xfrm>
        </p:spPr>
        <p:txBody>
          <a:bodyPr/>
          <a:lstStyle/>
          <a:p>
            <a:r>
              <a:rPr lang="en-US" dirty="0">
                <a:ea typeface="Geneva"/>
                <a:cs typeface="Geneva"/>
              </a:rPr>
              <a:t>April 2016</a:t>
            </a:r>
          </a:p>
        </p:txBody>
      </p:sp>
      <p:sp>
        <p:nvSpPr>
          <p:cNvPr id="2" name="AutoShape 2" descr="data:image/jpeg;base64,/9j/4AAQSkZJRgABAQAAAQABAAD/2wCEAAkGBhQQERUUEhQWFRQVFRkYFxUYFxcdGhcdGBoeGR0dGhoYHCYeGR4jHB8cIC8gIycpLDAsHB4xNTAqNSYrLCkBCQoKDQwMFA8NFCkYFBgpKSkpKSkpKSkpKSkpKSkpKSkpKSkpKSkpKSkpKSkpKSkpKSkpKSkpKSkpKSkpKSkpKf/AABEIAHQBswMBIgACEQEDEQH/xAAcAAACAwEBAQEAAAAAAAAAAAAABgQFBwMCAQj/xABTEAACAQMCAwUEBAgJCQUJAAABAgMABBESIQUGMQcTIkFRFDJhcSNSgZEXM0JTVHKT0hUkYpKhscHR0xY0NUNzdIKys0RjZIOjNpSitMLh4vDx/8QAFQEBAQAAAAAAAAAAAAAAAAAAAAH/xAAVEQEBAAAAAAAAAAAAAAAAAAAAAf/aAAwDAQACEQMRAD8A3GiiigKKgcb47DZQtNcOERfM9ST0VQN2Y+QG9Zpxzmq5vSVJe2hJwLZGC3D9D/GJRnuNsfRRgvg+LSCGoHjjPPlrbSd1raa48reBDLLt6qnu/wDERS3edol2+RFBb24BxmeVpXH60NorFD8GYUu2liFXuY1Cq3+phQ4bYgl1GoysMflmUg76gAamHhDKEDFVDa9LDS5TuwQc4JGdSlQNQ8Wdhgmg6y8x8QkyReld+kNlb48uhmuC/n5rn4VzbjV+MY4hc/baWBHl5a19R5+dep54Y8e03Jj+jDSRggPrZVaONFGolgGycZGx286n8M4asyeBrh3O5RVWMDOdIYtCNsbZYrnBwuKCPb84cQTGLi3mz5TWzxk42IDWskoH2rVvZdp5GfarR0Vfelt3W5jQesgjxLEP1krxc8phAAbpQ5wrLJ4/ERqwX2AyAdygz6b1X8T5cniIeSLVp6SRHOnbqNgV6ZL4X59cg/8AB+NQXcYktpUlQ/lIQcfA+an4HBqfWLzcPIk76J2SYf8AaIiFl3x+M/JnGfKUNq/OL0pq5b7RzqWG/wBKljpjukBEUjHcLIrbwSkbhT4W6qSMZB+ooooCiiigKKKKAooooCiiigKKKKAooooCiiigKKKKAooooCiiigKKKKAooooCiiigKKKKAooooCiiigKKKKAooooCiiigKKKKAooooCq/j3HYrKB55jhE8gMsxOyqo82J2AqwrHuY+Pm/uu8UkwwuyWoB951JSS4B9c5jibfGmVxumCEe/wCITXM5nuNpUzojDHRZjOCqkDebbDyjxBgUTBVmiueXOU2uhkZjg6ayBqfBOyruoGc/yQc5DnOInDbKFU7yc6bZMDCnBlbbCKBjbAHwC6cHLNpYIeMTXPfRgPAUjZYY0DALImV0S92veALmNhp0hlYkAgUHri3F4LGILbFUDCZc4OuaSNCiIGO5+kIGodMADaldOFS3ZiIdraE4ijXu2UAqztguWAGuQnMcYJAVQWAVs21/ynLhClqxWOKVVUyKXWR11LJqVhsGVU0hdwSWBwKrOJyzzJDAWZdOtTGO7ikKtrKJGQuzLHErse7AGThj0oLSytYIYmYAmd5SqvlE7xyue8kDElt8gJK0jbZI646cq8uPcajLIdIfMgRtPiBB7sNCADp2DPqJ94YBORO5Z5BtTBG2UkQoNPdgAEHrmTAlcnfJJHmCPKrHmeO6KrDar3aHA1ocNgDOAQAIx5ZznfIzjDAr8w26w3Trq3UKQzFyQC2VBEzsZQMHOkgHfAzkD4eY50xH7TEe7jGGicElSQPEjElSCoUMdxr6tuBd8B4f/BkLkoZJ5AZGRcs3h1MzO+CTuzDbJOwUNiqmY3F/KNQMkamKQRhGjBHeKGXxYKsoEpOs+UJVvEwAdeb5o/o5SgiDokhlGQfGr51L0Y7DcEHGxz0NDJw/Uo7xADLGCFYApIjjUARkKwO2wPXcGJgCLP8AyHue5CyoGOGGzEhSUhVdWDrMeRMxRQSSyY0gYW145xSIOLZ2aVAhZZVQa4NIyT4cCRVXBZQoYBl97OwVnI/OTWzpa3LMYHYJBI5JaFjkCGRiBqViGEchAJ0sjAMpC6fWM8X4SCHVwG8OlhkaZUODkN9UjQQ/kRG2MppDn2b8ytPG1tOxae3Aw5GDNEdkkIPRhgo4ycOpB3oHOs05y51mbiMfD4JfZ1LIss2FLZcBsKW2XYgepJ+/S6zPnrs9HEpnuLOVO9U93NGxOCyAeYB0tpKjBGDt08wteYeCXlpA81neTu8almjnKSB1A305UFWA3264xU6PmwW3CYbu4JdjBGfIGR3UYAxtufuGT5Vln8NcW4OVWUyCPoFlxJE2PJWycbeSsDV12jca9t4TZTRrojaUhkHRGVWXG3kCGx8MUVdcny3nGFe4nuZIIQ5WOK3ITJHUlyCxA6fE56Vw5i5hu+B3MeqVrq0lzgS6e8XTjUA4AyQCCM7HONutX3ZKR/BUOPrS5+feN/ZiqHt1x7PbevfNj5aN/wCygaOZbl57A3VpcvFphaZSgQiQadQDB1JHTGxGMnrSj2XcYvOIyyme8l0wd2dAWLD6i2zHRnHhxtg79RVnywjDlxtX6NckfImQj+iqXsH967+UP9clA1dpPtUNu9zbXTxd2FBiCxlWy2nOSpYN4h5426VC4tYcQSSyt4r2VmmMjTzFIsIqCPOAEwBucA7knrVx2lf6MuPkn/USmYURkHaRx684bPHHDeTMGi1kuISc6iNtMY22q/5ktL+CCG4t7yeQao+9jZYT4XIBK6Ywdidxvsc+VKnbp/ncP+7n/natj4d+Jj/UX/lFFZf2ncaveHTJ3N5LomDtoKxeDSw2B0bjxbZ326mnjlyxmezUyXUzyTxI3eYiBjLLnwAJjz/K1dKQO3j8Za/qS/1pTdwGw4gbWApdW6qYY9INsxIGgYBPfDJx54oEf/KG/HFfYTfSae/7vXoi1Y65xoxnFbJZwFEVS7SEDBd9OpvidIAz8gKwu2RxzEolZXcXQ1Mq6QTp6hSTj7zW9UC1z3zmvDIA2A8shKxoehI6s38kbdPUDzyKjlfhN3fwLc3d5PGZRqSKArGqqemfCSSRvv5EdaUe3TV7VB9XuDp+es6v6NNavywwNlbFfd7iLHy0CgVbWS+teKW9tLcNNayrKUZlQMSqE6XKqMlTg588/YHLivEltoZJn92NCx+OBnA+J6fbXeS3VmVmUFkJKkgEqSNJIPlkEjbyNKPPXFF762tisjoXE86xxtI3dxHKAqgJw0unf0U0Qs9m3PNxLfy2947EyatKtt3boSSgHltq2/kCtRvrcyRsqyNGSNnTTqX4jUCPvFYTz1ddzxFby3jmj1Msn0sLx/SJ7wGsDIIAJx9Y1ufDeILcQxzIcpIgdfkwz9/lRWRcP5ivm4t7E97KUE7xlwsIYhQxB3QgHYVYc88ev+ETxaLozxSgkLNHESCpGQSiqSNxuMedLgaQcwuYQhl9ql0ByQpOlupUEjbP9FezxH+FeJpHxRjAFzGsaDSFbPuMWJK6jtq330gY2NQbBw7mJJLFLyT6NDCJW/kjTk/Pzx60j8vcw3fHLmTRK9raRYyItPeNqzpBcg4OAScbDYb9ave0u17rg8yRDSiLEoUeSLIgx8gKouwoj2e59e+XPy0bf21R35wlvODqlxBcyTwlwskVxh8E9CHADAHp8DjrTTwviy8UshJBK8BfYldBeNlO6+JSp+7cEHbNV3a0R/BU2frRY+feLVJ2GK3ss5Pumfw/MIuf7KCh5W5iv7riPskl7KFDSgsqQ6j3eemUIGcfGtniTAAJJwAMnGTjzOMDNYb2e/6db9e5/wDqrcpJAoJYgADJJOAAOpJ8qFZ52q391ZIlxb3ciCSQIYtMRVfATlSU1fk9CT18qncixXN3YieW9m1zKwGFhAj0yEAr9HufD57bnbzqu7b2BsYCDkG4BBHn9G9XvZb/AKKtvlJ/1XoM64hztxLh94yyztPHDMUOUQLIAA2Mhcq2hgeux9RWqx3Y4laLJa3Dxa9xIgQspGxVlcEbHYj4daX7bl+O+bisEo2a6Uqw6owgjwy/Ef0jI86RuWeNzcBvnt7nPcsw14zjB2WVPUY6jzGR1UUD72dLdzI091dSSaZZIxFpjCHuyUJJCaidQOMEeXWmTmPi3sttJKBqYDCL5s7HSigeeXIFVPZxIGtGZSCDdXJBHQgzuQR8MVD5p4ypv7eJklkjt/4xIIonkOs5WEMEBxjxvv6LRFJ2Sc6TXEs1vdSNI+NaFsZ8Phdf6jj9atQr8/8AF78WPFxdRJKkZk70LJG8ZIbaVQHAyN2+8VvsMwdQynKsAQR5gjIP3UHuiiigKKKKBV7R+LtDad3E2ia6cW8b/m9edchx0CRh2z5YFZ7w63B0qg0KQEQNn6OJV0+PpjCDx/ETnq29z2jXveX4TGpba26fy7onWD5D+LRSgHy11y4Pw2SaQpEwEmk6WYbeEEkuB0y4CnHlKdqCx4MjSyqgjV00DQsoYaY3ycsjJolD4Ll0YHXlTtpBm8S5wtuGaIYtDlGVJtbuGVVAGQSp7wqOoBOPPFd+DcvzxWcwiEIupCyd5hlT3jqfCAEeIsQqgDZeu7FDteVZ44we6njmSN2DA6Yic6V1li7aWIyI8Atk7jJYBbL2u3DzLpjgERdkXU+GfxHS+DghdAzvp3zuB7rRBcxcXhkGgQzrlGQyxs2Ac6ZRC51RsdijdRn1rPeXeA3BkkFxGCrSNiPwMGVh3ixqHzpDL0PhGUIOS2KbOVeVJZZYrySFbaaPCjA/GR+7okRiSjqM4dTgjHUbUE7l/j7RXPdShIhLpzGF0LG5LRqF1EGRnMb50qFGBgnBZnDiV+sETyucKiknoPs323O1UPGeAPLcgRyd0kqEzEBS7BMDSoZSBksCWO48tzleHEu+voYY4mVZFXXMCceIExlAdLacsJMHScFAcbUEPhtvcT3SP32jCl5Amknx6Dhm1NHJGVx3ZC5Azk51FnS2tEiXSihV9AKreVuHCG3TwqrOAzhQoBJHXCKq5PUkKASScDOKjctccknluY5R+KlYKQNsZxp2z0Gk5JBJZtgBQSLfmuB7p7XJEq+RAw3vE6d8nGk5yB5eornzJy2lwhYLlwM6QdIl07qr7HUurBwQQcAEEbUvz5S9hnaNQuZpEbIXKMg8IbBZ3LM7BThcMNxjZ9oMeVNCKhdXeMEjSG+jxktCzNsWCnXgnIBkYj6RahR3/sNzFdLssTZfGd7eUqkoPrpJjlA9UlYnxU88b5VZ7p3iVcsgySVGMnJDZRnYFkGFVlGSSc5pGvAHA1/i8lGJO5jlBVycdfAZAMeoPXqG2g1n8PCeI2l/dXMESSwTSAmEyKrsAow658KkHIwTv6dCLzs54i8/DbcyfjI1MMnrrhYxHPxOnP21Tc3dqn8H3TQezGTSqnV3un3hnGNB/roPPN8N7xSEW0dm0Cs6s8s7xYXSc+ERsxO/n9nnV3FyHD/BwsHJZAvv7BtedWseh1HOPTbek38O4/Qz+2H+HX38PC/ojfth+5RVjypwu+4PrhMBu7dm1I8LoGUnY5SRl2OBtnY+ZzXHjXKV3xm5je5T2S1iGFQurStndj4CVUnAG52A86ifh5T9Eb9sv7lffw8x/orftV/doNLHDYxD3AUCLu+70jpp06cfdtWY8F5T4hwa6d7aIXcDjSQHVGIByudXRhvuMg5PTy9/h6i/RX/ap/dX0dvUX6M/7RP7qBjuLa84nojuLcWlsHV5FaRXkl0HUEATZF1AEknO1ONZYO3mH9Gk/aJXodvEH6NJ/PjoIvaFynf8TuFkS1CKiFBmaIlvETnY7delaPy5NM0Ki4h7l0AXAkVw2APECvTfyNIf4d4P0eX+fH/fXodu9v8Ao8v86P8AvoOXaRyzfcSmTu7YKkIdQxmiy+ojfGfCMKNjvvTly7Ncx2YSW10yQxoiqJYz3ulcbHOE6flevnSmO3a2/R5vvj/er0O3W2/MTffH+9QU7cn8RPE/bvZV/Hd53ffx9OmNWeuPPFa7Zys8as6d2xG6EhtJ9MrsfsrO/wAOlr+Yn/8AT/fr0O3O0/MXH3R/v0DLzxyanE4AhOiRCWjkxnBPUEeanz+QPlS3yy/FeGxi2ez9pjQnu3jmQEDOceLcj0yARX0duVp+ZuPui/xK+jtxs/zNz/Ni/wASgt/Zb24dbi4iCLB44bOOUFnfGA0spwuwJwo28zUblyO/W9nmubQAXBjUMs0Z7mOPOFx1YZOTjG+dqhfhws/zVz/Ni/xa+/hvsvzdx/Mj/wASgmdp3BJ76FYYLfvCGVxMZY1CHcFdLbnK/Ibj0qNyLBxGxt/Z5rTvFTUY2WeLIzvoIJ6as4Pxr4O22y/N3H8xP8Svv4bLH6lx/MT/ABKBdt+UOJJxP272VT9M0nd9/H0bIxqz1APXFXHaJ2fSX6x3MEYS5IAliLLuMbeLOksvTPmPkKl/hrsfq3H7Nf36+/hqsfqz/s1/foJ3K0V88HsvErcMhRkM3eo2tcYw6g5JxtqHzO+5peCcp3nBrmRrZPa7WUAMgdVlXByp8ZCsRkjY7g+VTfw02PpP+zH71ffw0WH/AH37P/8AKiI/NfC77jHdwiA2luraneV4yzEbDCRs3TJ2zucbjFNNjwr+DrNYrWIylOi61UuSfEzM22fP+gUv/hnsP++/Zf8A3r6O2aw9Zv2R/voFflrk7iNpf+1taqwLSEoJogfpM9CT5Z/opl5zPEr22e3gs+6Emzu08JJXzUBTtnoTnpkeddPwycP+tL+yavo7Y+H/AF5f2TUVC7Q+AXl7DFbQWwKRMrd6ZYxqxHpwFJyNydz6VYckxXtnZCCW0y0KsUKzRfSFnLaevgIDHc7bfHFfB2w8P+vJ+yf+6vo7YOHfnH/ZSf3URx5Vh4hDd3Dz2qiK6mDkrNGTFgaen5Y0hemDt9lWPaBySvEoPDgTxgmJ/X1Rj9U/0HB9cxfwvcO/Ov8AspP3a9fhc4d+eb9lL+7QfeTOG3PD+GLG0GudXc90JEGQzk++TpGxzXnkyG9jmna7tgpuJTI0yzIQoCBUTTnJAxgH416Ha3w38+37Kb9yvQ7WeG/nz+xm/coKvtQ5cueId2kFtq7psiYyxjIZfEugnPXTufq1bdn8V7BAltdwBREpCSiVGyAfCpUHIIBxnpgCvg7V+G/pB/ZTfuUy8O4ilxEksTao3GpWwRkfIgEfbQSaKKKAooooMb46A/Ebxs4zcxr1HSCCFMfEHv3+/wAzTR2eRjVNIdsIvUacave6/GP/APfJW4lbfx+6BOMXkh+OHSyPzxjPT4VbcE5jEOqPu2fvYgoC5LL77amGAoQCRSzFhpyOuoUGjcOTESfqgn4kjJJ+JO9ROPosqdx3iJLKD3asRltG50jqcDqQDjrg0tScYmiCkzTOp0ABYY4ipbCgFZYSzrkjdQMDJwcUt8zhr9gVcrcWneSR3AeMLC0fXWRApWNsdGOPMkAGgn8hcL70NLNIiqlw0ipjPdBZ3RQkjkEKTENyMnLjI1Vp1fnfhcMt3b28c+sxSCSWS3hwXncTPKpbw4SH6QnHi39CwK6nwfmKaUrEO9WXpoaCMRoAuct4gx+qCpAyRsOtA2XWzxn+UV+wqx/rC1ScNQxtfsdgkhCEk40mIT5+H0kzj7Plj5d8Wlj0s+iUiVV7mFd9TZGO8kcKxAycYX0+fi04p38N+wRkZHYd2+AwK28Z306gM/DP9lAwxToBgMNtuo+VLnM/B9EV1cW8jJNKgxhmKMVXSoKg9CNtsdc+ppTvOJSwuDJG0aFjpbV1OF2IBOk41HDAEemwpu4fetPYlhgaGBHnkIwbHXqfI56460CIS6Wds8mhFilgfu/H7o2HibIOmRxk4yVI6aiTrtpCUjRSclVAJ9SBjNZ9zzZR+OFRGJJon7pmdQXZxokRM53OiLwflamxupB0YUEaYYljPlpdftOlh/QprJOYLfElzGNss6gAHIw+kHboNLDfz6bYzWt3DZkjH6zefkNPp/KFZXzOmZ53OMAyAj4d8BknyoGfssmzHdj/AMa8gHoJ445/s3dtqZeMcetrUA3EqIW90Hdm/VUZZvsFLHZcn+enII9pjTb1S1gB/ppO5u4pLw/jvtU0ZkTbuwdgUMenwEjAKkscevzzQahac0WUxCrNHrLBQjeF8t0GhwG3+Vc7jmywjdke4t1dSQyllyCNiCPhSwnHLHjFxaPC4juYJlcJKNLOg3ZARkMfMAE9D0yaYH5cjtLa+Zd3n7+V3xg+IMQvyUbfefOg9/5ZcN/Sbb+clWtjJBOgki7uRGzhlCkHBwcH5jFZp2HQLJBdq4DKzRgqRkEFWyCK0DhPDo+G2ejX9FCJH1HyXU0m/rgHGfPFB2F1ambuMw98F1d14dePXHWvvEWtrdDJN3UaAgFmCgZJwNyPWsZ49NPYcQtuIS5zcYmZfqgnS0X/AAxFR8z8K1/jvBo+I26xs30TNHISPy1Vg+PgGG2fjQQDzTwv8/affHXuDj3DJGCJLasx6KO7JPnsMUi9u0YUWgUAALMAAMAAd3sAOlaDd8uR3JtJT4ZLdkdWxuRpwUPwOx+YFBC/yj4T+ds//T/ur3DxjhUjqivaM7EBVAjJJJwABjqTWecy3CQ8yI7kKivCzH/yxk7U7RcStuLXZjQBhadzMkwBDd5rJKjUPcwoB23z8AaBlPAbf8xD+zT+6qKTi/CASGeyBBwQRFkfA7U2VjnaguONWfxFvn4/TtQPtjLwqdtEXsTt5KBCWPyGMmpXEOE2ECGSaG2jQYyzRRADPxK1V9p/L8dxYSyFR3sKmRHx4ho3Iz1wRnb1wfKonZJzHJeWbJMS7wuE1HcspGV1HzI3GfQCgkjiXBT52H82H+6pXDk4TcsUhSykYAsVSOIkAYBOy/EVmvZVxmG0u7lpnCKUwNmPR89FB8q0flJob5zxFE0Oe9gGNu8RZBpZx11YX+nHkMFRzfcEzg+wZ/Vh/uqRYxcHnYJEti7noqrCWPyGMmkXnVwnMVuSQoDWxYnAGz7kn5edRu0rRfcShSwxLNoAZoiDhtRKksu2VG5bOwx6UGrHk6y/RLf9kn91QrXgXC5nkjjgtHeI4kRUjJQ7jxADbcGrLjnEza2rye86qFQfXkbCov8AxOQPtrI+EtJwbjYSZyyzYDyH8sTYOv7Jf6jRGlcS5e4XbJrnt7WNM41NGgGT5Zx8DVVr4D/4D7o6c75QYnBGQUbIPyNY52OcVt4Eu/aZI0UpFtIV8QHeZAU+91GwB6ig0Kw5Y4VcLqhgtJVHUosbAfPHSq2a34EjMrCyDKSGU6AQQcEH0waWOyHg8vtstyiNHalXCkggOGcFAAfe0gdeg6edO13y5HZ2F/p3eZLmV3xgkursB8lBwPtPnQVhj4B/4H70r7JacBGMizGRkbqMj1G+9VPYnbLLaXSSKGRpQGU7ggxjINW/MHKscNnZWjeNFu0jDEb6ZC+ftwcZ88Zoqfw7k/hNymuCC3kTJGpNxkdRkHrUTiXAeCW76J0to3wDpZsHB6HGfhS52RX7Wl1dWMxwQSwz01RHS2PmuG+S0u9pA7zubo9bppnXPlEuhIR9qDX83NBoUnAuBiJZStsI2Yqr6yFJHUA6sVG/g/l8+dr+1P71NfMSD+DrgYGPZZNvLaM1mfZPzRb2Vtcmd9J1hgMMSwCeWB67b0DRb8ucDkR5EW3ZIgDIwkYhAemoh9s184fyzwO5fu4RBI+CQqzOSQOuwferrk2zjaP2xEEb3kcTyIvuBgDuB6nVv64z65zDmTlmWGS5v7QlfZ71wyqPxYCo4dR9XLEMOmD6ZoHfifKXBLZgs6QxMRkB5ZASOmRl/hUZ+B8ACqxMAVs6SZ5MHGM48e/UVz4hzPFxXg0rEKJUMQkT6jd4o1LnfSwzg/MeRpxuOWI5LuK5bBMEbJGmBhSxHiHxAGAMbZohO/gfl761v/7xJ+/Thy3xKzZBBZSxusSgBUfVpXyyck/fWbL/AO1P/mH/AOWrTLPlyOK7luU8JmjVXUDYlSTr+ZBAPyzQW1FFFAUUUUGUcyQCHit1q6SLa3CjJ6BXtz0Ofxog2H/9rL4IhYyAFdSschSo7sagCzKzaDpRiApLYUYbcFt7T7Eq1tdA6QGa3lfbCrcY7t2zjwxzrE1Kb2/fRBWGl90KH8nH5LAEHbCq2+AFb0OAn3PNsqnuruCKTQi6sSojoNI3kW5BhBJIOl+7Y5BCEHFUXM/FL67Eca2F0LMENJG0ulpwNwMovdxJkjZQNwd8gYY+Dcvd6gEyrDG7oYtWFd2RUIASIx4CtlB1wVGOuozP8lWOXe3u2YnOjvmzvj616V+OM+X3BmSWt5DbwFbK4iuYCRDcRt+Szlu7aPALKwfGzeXpqp3fnstaxyCw7iVgFluLgBooNOASmrVIfIgFQATk6sHN7ZoqMIII2PvP70Ttnq3W5Ljc9dhk9fMypeEa0ke67+JFUhjLLlJFY7qUWdg67dJAdnx5kAFS85rNzEFldWVcMqtHrYknq3eqiye8unTCQM7qoXWHzlbh4gVI9wstuGAOMjSxyCBtkJJGu23hpY4fwGSa49nmWREGhmjaWcjSrkhvxjxS7IqDcFdSbDu93Xj94sWhvy49Uqj6yoAJFB9SjHA8yB6UGW3nN0CST295aaTG5RpAe9iUJkagioXjZs5BcN7xOcGrKPtE4UqRJDIS7lSGkcqq6W1Ycrsg2xgqF3HlXztI5DN3cQ3tqO8WYKJDHoDHwjQ6uzDIZQF0nUPd8JLHNBf9mAgjRrnvzrITQJLddRIOFADDxnGcZbJyd8mgZOZ+IxT2697MiCMnu5WZRlmFymRrOSAwTbOQR993a3XfW0VyqQw98iszibSNwDpMmQxPXYaSOmrrWTcH5HtzgeJ3LrGFZraPLvkqMtHKN8EYOT9gNaTyzwO94cmmO0skQykr9LIZfEAMbJhicDfKjA6ADABm4GiRI8xK4VCWZFwu/jOnwgsukKQxyTk+I1nfF3aYuu2Z5Fj3zsxOn3gNhuPln7n3mviPcQd3nxv43I3IySdvXJGy+aJJ9Wsyu520nu1+kA7qIZ3M9ye7jGfMrkyDrvAemKDR+y1Q1k846XVzcTj9V5Cq7eXhVdqi2PNkEs91acQ7vC3EgiaVVEbqD7mWGnUufmQR503cG4YtrbxQJ7sUaxj4hQBn5nGah8w8wWtqoFyy+M4WPSXZz/JQAk77dKDKuOctQPxWBOFkHBR5O7JZISr51ahkLsM4z1wB1xWq82cRigtJjLIkYaKRV1MBqJQ4Cjqx+A3qBbc52kTLG6PaF/cE0LRK3ybGnPzIpmIzQZJ2HcQijE8TSIJJGQohOC2FbOkH3sfCmXnjmO2do7F7hFEsoFwdYGiNBrKsw9wuQq742Jpl4zxuGzTvJtQTzZY5HC482KKdI+JxVXadoFlMCYjLIAcEpbXDAH0JWM4oFntI5YtxYmX2mQuuGh765d1fzIQOxySvTT8Kl9kvNkc1qls8i99FlVUnBdBuunPXSMggdAoNNXBOZ7a9MiwMWMWA4aN1K5yACHUb7GrYIPSgx3tw4hFK9uiSIzxiUOobJQnRgNjODsdjWpcF4rDPbrJFIjoFALKwIBCgkH6pA6g1PKD0qn45zbbWJAuGdAejd1KVOfLUqlc7dM5oMp43xqA8wJOJkMKyRZkDZXZAp8Q2wD55pz5i50srXvbm3milupIliVVYMDpJKs4XfbUcnO4AFXCc+2bJ3i98Y8E6xa3BXA6nUI8YFW3B+LQ3kQmgOuNiQG0ke6cHZgD1oJqZwM9cb1inaXxeF+LW8iSo6RLDrKnUF0TMzDK5GQPKte4xxuK0TvJtYTzZY5HC43y2hTpHxO1U1t2h2MoLRtI6r7zLb3DBfPciPA+2gredebYbi0kt7N/aZp10KsIL6Q3vFioIXbPXz+2uvIfAF4PZM11IkbyOHkLMAqbYVdR2J/tJAzTLwfj9vdrqt5UkA66TuPmp3H2ip5FBiHZNxqC3vLhppkjV48KzNpB8eerYHSnjh/NFtHdQ2di6SLNLNLKQdSoCryEKV2BL7+eAD6irPinP1layGOd2jceRhm38sqdGGHxGRVn/AA3EIPaNMnd/7GXX1xnu9GvHxx036UGQ848Ut5eOQyd7E8KtAHbIZMK2WyRlSADvWy8NSHQGgEehhkNGF0sPgV2NV3A+brW9Yi3LPjq3cyhRjyLsgUH4ZzV5QIXHeYLS9vYbU3SLHFmVmSXTqlGFjRZAfeGWbAPULS72uctwQxxyCdjMDjRNOzuyHO6hiWwG9NtzWgX3ONtFMYF1zTj3ooY2kZcddWkYX7TX2x5ztZphBl0nJI7mSJ0cYUtkhlxjAO+cUFPy3z9bz8PDTXEaSpEVlDOA2oDGQDudXXb1xWedmvCra7jurW4dFeVYu5JwHDLr3TOMkZGVHUVu+gegqPxC9jt4nllIVI1LM2OgHy3PyFBlHI3Nb8KnewvmCxhiFY5xGTv1I/Ft1z5Zz5nGg838YhSwmZpYwssEgjOtcSFozjRv4s5HTNWfCuKRXcSzQsHjbOGwR0JB2IBGCD1qYVFBlXYfxGJEmhMiCV5AyoThmATfSD72MHpTD2gcy28LWqPKgdLuGR0ByyouSWYDcDBHXrmrSbne0SZ4dTtLF76pBM+n5lEIx8aj2/aRYShijyOFGWK287aR6tiPYbHr6UCRzjwH2jiltNaSApeqVMkZyPCDHKQV2/FH7wai9s13A0ltFDIh7hJEZFOe73UBTjODsduu1a3wTjcN5EJbdtUZJAOll3Gx2YA1D47zXbWRHtBZM9G7qVlOc7a1UrnbpnNFQuPcxWzcNlcTxFZIJEQ618TGMjSPMtk9OtI3Y/xy2ghuY7iaJNbqdMjABl04PvYB+VaXwPmKC9UtBrZR+UYpFU748LOoDHPpVpoHoKISuX+brZZhaW8qG0tbXLzMwxkMiqNZwuACcnzJHpXzkfmO2nlvIhKjNLdyOiE/jEKIuVB94eFunlVxdc52yStDHrnlX30gjaQr+sVGkb7YJrvwXmm2unaONsSp78LqUkXHXKMAftGaDJedOUH4Zc6oCRa3DBMb4XxBu7bbpkAqfh8DncJJQqlmIVQCSScAAbkknoK9EUucV7QbK1kMU8jo48jDNv8AEHRhh8RkUGajjMA5j7/vo+57z8Zq8P4jR73TGrbOcVtkUoZQykFSAQQcgg7ggjqKiScSiEPfjLxlQwMaM5IOMEKgLHr5CoHBOcra8Yrbs746nuZQq4GcFmQKD8CaC8ooooCiiighca4Sl3bywSjKSoUb1GR1HxB3HxArIrLVHI6T7TRMIbg9Qzgakl0k7rMg7wZ6sLjO7KK2qkvtB5UabF1bprnjXRJEDj2iHOooD+TIrAPG/k4HwwC5NZNP7pxImkMdzhA4fvFGgs+liGZVxqYI7hslRdcG58aIKlwpkU69MqEs2lAxzICqnB0ShWwCwhZsAEUq8L4pkxvG582ilwF93YqwwdDrnDKc6SxGGSQF3SytbS/3kRY7khlYqAC+pSrEBgQSVJByCQCdyDlgmz82W0JGIyHKM6roVWKqgkbSPebbHug7jHWljjHHDdMRPhocqqJFIoGrSrF1fUC40upWVdOh0YMMEGm5OUEyhaadu7B0lmTO+NywQMTtsScjyxXK65DtjEI4o1iCjGAMhxjYSZ8TgHfBNBx5HvY3TBd2uGQPJr64JPuY20AnOFAxrB0rqAEbtDk8ADgqhVtMwUnS+CdLbEYbC6c48QB3xik25t5bF2DtjQwZipwV0giJIGOksBlTg5B0HYnILvxzi4uE0IsskIAMksCB8sCGCoc467lgGxjHnmgrOVOJG2zbEPLEqlpMYbucnJG27qAy6guogksMqwprntFmRcqtxDkMniBPw3zpkG/mf5x3pE4dwqOWUDu1WIkeJ3J8K74bxxjOxA0jOCCQwGS/x8DiUDucw/7I4B+JXdGJ9SCfjQRF4PDtotMEaQMlVXEYwudLHIAJx4TXW4u9D42luMEheixKfNj+Qvqx8TYOAeg9ycJwpMtzOyDJOWjjAHxaFEIA+dJfMXMiFWgtgI4AcyMAAXPnseufPPXHi8IIcK3j/Eu8cvqMgByDg/TSbYIQZ8IwNKZJACblncGR2f8AAzPdd4d4bIsM7Ye6dcPgjZhDH9HnpraRh1qntbaa5mSGHadhkNjItIj/AK9snPeNv3SZySe8OAI8a7wTg0VnBHBCumONdKjz+JJ8yTkk+ZJoJ1Yxyfdm/wCPvLLvo71kB/JCHu0A+QOfnvWz1lFzy/Lwji3tixvJaSM+sxqWMQk97Uo3wGwQfTbrQMva1YrJwuUkbxlHU+h1hT96sR9tc+yLizz8OAkJJhkaIE9SoCsv3BsfICq/n7mEX9t7JYBriSZl1aFbSiqQ3iZgFXJAG59c482jkjlr+D7NISQX3aQjoXbrj4AYA+VBI5t/zC6/3eX/AJDWY9lvM8dlZXLSLK2JNQCRSMNkHV1XSn/ER61o3O18sdlOhDs0sMiIqRu5LFCAPApx16nApN7G8xRzQTRyo8kmoB4ZArLoAPiK6fI7E0U5cpwLJGl4VCzXUELS6dlJVSQQPXxYz6AelX1R7CxSCJIoxhI1CqMk4CjA3PXapFEFInbP/o0/7aP+s091n/bBP3lp7PGkjymSN9KRSMNIJySyqVHyzmgq+A86G04RbrHFL3hYIJDC/cjXMcnvD4TsTgA9a0nhnC47ZO7hXSmpm0joC7Fjj0GSdvKkTlHituvC47a7inBUEOns1yekhdSCifI7GmPk7jc157RJIjxxibTCjoVYIEXc5AJJJJ88dPKgsOaP8yuf93l/6bUhdhP4i5/2qf8AJTrzjfLHaTKQ5aSKREVI3clihAGEU4+ZwKz/ALJuI+wxzpcRXCF3Vl/i87asLggaUO/zoIHPEh4ZxuOeDw94EkdRsG1MUcEDybTn5nPWtqrL35Un4txMXc8TQWsegIsgxJIIzqA0dVBYknONtuvTUKDHO3L/ADm1/wBm/wDzrWxCs37YuVZrlYZ4EMhhDK6KMthsEMANzgjcDff51c8P7TLeWNcJOZyN7dYZC+rzAOnTjPmSB64oJnIcQWCUAY/jl1/1mH9QrvzzxZrWwuJY9nVMKfQuQgP2Zz9ldeU+GvBbASgCV3kldQchWldpCoPnpzjPwqRzBwdby2lgY4EiFc+h6g/YcH7KBG7D7MC1nl6u85Uk9cIqkb/NmP205cQ5eWW6trnIDwFx095XRl05+DEEfb61nfI/FJOCPLbX8UiRu+pJlRmTONJ3UHIIC9NxjcDye7PmB7yVPZUYQKdUs8kbKHGDhIlcBmJO5bGAB5k0UwUpc62Zv2WwRioaNppWHkF8MQP60uG+UbUy398sEZkfVpGM6UZzucbKgLH7BSRy5a2/EpZ5bmCTvnkJRZI5k0QoAqAHAUk7sRnOWPpRFL2K8aMbz2UuzAmRVPkynRIv9Rx+tWs1iHHrE2HFknsYZmjRlLqsM2ARlJFDFfEGXJyCRlq2XhvEFuIxImrSfJ0ZGGPVXAIoqNa8FjgNxIgOudjI5OM50hQBgdABsPifWs07B/fu/wBWH+t61HjHEUgiZn1Y6AIjuSSDjwoCayvscZrWaZZ4pozMI1QtDLpJBbILacL1G5wKI1Lg3BI7RGSIEI0jyadsKXOogYGwB6ClTtl/0Yf9rH/XT1SD2vz95Z9xGkjyl420pFIwwCcksqlR06ZzQWnZd/oq2/Vf/qPXftC4s9rw6eSM4fSFVh1UuwTI+IBzULsuugLCKBlkSWINrV45Fxl2IwWUBtiOhq95k4It7ay27HAkXAb6rA5U/YwBoE7sRs1Wykkx4pJmBPwRQAPvLH7aX+1+U2nEbe5h8Mnd6sjzMbY39cqdJ9RtVt2f37cJWW0v1aH6QvHKVYxvkAEBwMeQIz6noRionG+Evx3iMbRo62UKhTMylQ41am0BgC2dlG3lk+WYrVoJNSq3TIB+8ZpK7Q+AJfT2cDnTr9oAYdVIi1A/EagMjzp3AxSPzNzEq8QtCI53WBpu9ZIJSF1poGCF8W+5052qoWOz/meThly3Dr3wprwjE7IzdME/6t+oPkT8Th85JjAF3gY/j9wf/iFVnaHyWvE7cTQj6dEzGSCDIp30MDgj1Geh9MmvfZNFKtge+V1kM0hPeBgxzjc6t/top0oooogooooCiiigROcORWZ3ubNVLv4p7YtpS4IGA6P/AKmcAkCTockNkFsqtjxAOGHizEfGCNE8B6/TJ+QB5OPoz1DRHCjZao+YeToL0q7ho50/F3ETFJo/k46j+S2R8KCi4XzlIgwwM6Ae8NpAMZ3B97b1wfMk9aY7Hmq2lAxKqk+T+E/ZnZv+EmkLiHKd7bHJjF0gOe+tisU/rl7dvoZD03jKMfWqUcaQNoeaNXxvFcq9rJ57Ylwh9M96TQarccNluHPeSlIQ3gSIlWcAD35BuMnOyY2xv1Fek4CId7ZjEAMd11hOP5H5B9ShGepzWeWkT6R3cLFfrQushGBkbxa8/D543xXtWuWOGgu8adwRKMsMeZQjB32PrQOdrwG3i1SXCRIW6o5Ro10lsFC6gqDknTnAzjyr1f8AOsEfhizK3QBchfhlsdPioNZ3xCfuie9EEJ38U1zEPvXUHO2PyDvjaudpM10ALdJ7rP6PGYoMj61zcKowepAjb4UFzxTmKW4cK2WJzogizuR64ySR1J8WOvhGcVPD7WW8mMdqEkkQ4abAa2tehOSPDcTDYiJSVBwWZ8DQxcK7NZJR/HHWKFvetLYuA48hPcMe9mG/ugqu221PtjYRwRrHEixxqMKigAAfACgr+WuWorGIpHqZ3bXLM5zJM56u7eZP3CreiigKKKKAooooCiiigKKKKAooooCiiigKKKKAooooCiiigKKKKAooooCiiigKKKKAooooCiiigKKKKAooooCiiigKKKKAooooCiiigKKKKAooooCuN1ZpKumRFdT1V1DD7iMUUUC9edmnDJPesYB+qgT/AJMVFXsl4UP+xx/a0h/raiigt+H8l2NuQYrS3Rh0YRJq/nYz/TV1iiigKKKKAooooCiiigKKKKAooooCiiigKKKKAooooCiiigKKKKAooooCiiigKKKKAooooCiiigKKKKAooooCiiigKKKKAooooCiiigKKKKAooooP/9k="/>
          <p:cNvSpPr>
            <a:spLocks noChangeAspect="1" noChangeArrowheads="1"/>
          </p:cNvSpPr>
          <p:nvPr/>
        </p:nvSpPr>
        <p:spPr bwMode="auto">
          <a:xfrm>
            <a:off x="194469" y="-103188"/>
            <a:ext cx="381000" cy="21771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86493" tIns="43247" rIns="86493" bIns="43247" numCol="1" anchor="t" anchorCtr="0" compatLnSpc="1">
            <a:prstTxWarp prst="textNoShape">
              <a:avLst/>
            </a:prstTxWarp>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Things to Keep in Mind</a:t>
            </a:r>
          </a:p>
        </p:txBody>
      </p:sp>
      <p:sp>
        <p:nvSpPr>
          <p:cNvPr id="3" name="Slide Number Placeholder 2"/>
          <p:cNvSpPr>
            <a:spLocks noGrp="1"/>
          </p:cNvSpPr>
          <p:nvPr>
            <p:ph type="sldNum" sz="quarter" idx="14"/>
          </p:nvPr>
        </p:nvSpPr>
        <p:spPr/>
        <p:txBody>
          <a:bodyPr/>
          <a:lstStyle/>
          <a:p>
            <a:pPr>
              <a:defRPr/>
            </a:pPr>
            <a:fld id="{CD72049F-C3E8-4E7F-AB5A-4975E6929684}" type="slidenum">
              <a:rPr lang="en-US" smtClean="0"/>
              <a:pPr>
                <a:defRPr/>
              </a:pPr>
              <a:t>10</a:t>
            </a:fld>
            <a:endParaRPr lang="en-US" dirty="0"/>
          </a:p>
        </p:txBody>
      </p:sp>
      <p:pic>
        <p:nvPicPr>
          <p:cNvPr id="1026" name="Picture 2" descr="http://rethinktheessentials.com/wp-content/uploads/2015/03/confidential-264516_64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599628">
            <a:off x="5824498" y="214327"/>
            <a:ext cx="3907546" cy="275970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419100" y="1676400"/>
            <a:ext cx="8343900" cy="4524315"/>
          </a:xfrm>
          <a:prstGeom prst="rect">
            <a:avLst/>
          </a:prstGeom>
          <a:noFill/>
        </p:spPr>
        <p:txBody>
          <a:bodyPr wrap="square" rtlCol="0">
            <a:spAutoFit/>
          </a:bodyPr>
          <a:lstStyle/>
          <a:p>
            <a:r>
              <a:rPr lang="en-US" sz="2400" b="1" dirty="0">
                <a:latin typeface="+mj-lt"/>
              </a:rPr>
              <a:t>SCS Board Policy 6003 (Confidential Student Information) applies to Ed-Fi: </a:t>
            </a:r>
          </a:p>
          <a:p>
            <a:pPr marL="342900" indent="-342900">
              <a:buFont typeface="Arial" panose="020B0604020202020204" pitchFamily="34" charset="0"/>
              <a:buChar char="•"/>
            </a:pPr>
            <a:r>
              <a:rPr lang="en-US" sz="2400" dirty="0">
                <a:latin typeface="+mj-lt"/>
              </a:rPr>
              <a:t>Staff should </a:t>
            </a:r>
            <a:r>
              <a:rPr lang="en-US" sz="2400" b="1" dirty="0">
                <a:solidFill>
                  <a:srgbClr val="FF0000"/>
                </a:solidFill>
                <a:latin typeface="+mj-lt"/>
              </a:rPr>
              <a:t>NEVER</a:t>
            </a:r>
            <a:r>
              <a:rPr lang="en-US" sz="2400" dirty="0">
                <a:latin typeface="+mj-lt"/>
              </a:rPr>
              <a:t> share usernames or passwords for SCS administrative systems with others.</a:t>
            </a:r>
          </a:p>
          <a:p>
            <a:pPr marL="342900" indent="-342900">
              <a:buFont typeface="Arial" panose="020B0604020202020204" pitchFamily="34" charset="0"/>
              <a:buChar char="•"/>
            </a:pPr>
            <a:r>
              <a:rPr lang="en-US" sz="2400" dirty="0">
                <a:latin typeface="+mj-lt"/>
              </a:rPr>
              <a:t>Staff should </a:t>
            </a:r>
            <a:r>
              <a:rPr lang="en-US" sz="2400" b="1" dirty="0">
                <a:solidFill>
                  <a:srgbClr val="FF0000"/>
                </a:solidFill>
                <a:latin typeface="+mj-lt"/>
              </a:rPr>
              <a:t>NEVER</a:t>
            </a:r>
            <a:r>
              <a:rPr lang="en-US" sz="2400" dirty="0">
                <a:latin typeface="+mj-lt"/>
              </a:rPr>
              <a:t> leave a computer screen up that contains confidential student information.</a:t>
            </a:r>
          </a:p>
          <a:p>
            <a:pPr marL="342900" indent="-342900">
              <a:buFont typeface="Arial" panose="020B0604020202020204" pitchFamily="34" charset="0"/>
              <a:buChar char="•"/>
            </a:pPr>
            <a:r>
              <a:rPr lang="en-US" sz="2400" dirty="0">
                <a:latin typeface="+mj-lt"/>
              </a:rPr>
              <a:t>Staff should </a:t>
            </a:r>
            <a:r>
              <a:rPr lang="en-US" sz="2400" b="1" dirty="0">
                <a:solidFill>
                  <a:srgbClr val="FF0000"/>
                </a:solidFill>
                <a:latin typeface="+mj-lt"/>
              </a:rPr>
              <a:t>ALWAYS</a:t>
            </a:r>
            <a:r>
              <a:rPr lang="en-US" sz="2400" dirty="0">
                <a:latin typeface="+mj-lt"/>
              </a:rPr>
              <a:t> log out when not using the system.</a:t>
            </a:r>
          </a:p>
          <a:p>
            <a:pPr marL="342900" indent="-342900">
              <a:buFont typeface="Arial" panose="020B0604020202020204" pitchFamily="34" charset="0"/>
              <a:buChar char="•"/>
            </a:pPr>
            <a:r>
              <a:rPr lang="en-US" sz="2400" dirty="0">
                <a:latin typeface="+mj-lt"/>
              </a:rPr>
              <a:t>Staff should </a:t>
            </a:r>
            <a:r>
              <a:rPr lang="en-US" sz="2400" b="1" dirty="0">
                <a:solidFill>
                  <a:srgbClr val="FF0000"/>
                </a:solidFill>
                <a:latin typeface="+mj-lt"/>
              </a:rPr>
              <a:t>ALWAYS</a:t>
            </a:r>
            <a:r>
              <a:rPr lang="en-US" sz="2400" dirty="0">
                <a:latin typeface="+mj-lt"/>
              </a:rPr>
              <a:t> secure any printouts of confidential student information.</a:t>
            </a:r>
          </a:p>
          <a:p>
            <a:pPr marL="342900" indent="-342900">
              <a:buFont typeface="Arial" panose="020B0604020202020204" pitchFamily="34" charset="0"/>
              <a:buChar char="•"/>
            </a:pPr>
            <a:r>
              <a:rPr lang="en-US" sz="2400" dirty="0">
                <a:latin typeface="+mj-lt"/>
              </a:rPr>
              <a:t>Staff should </a:t>
            </a:r>
            <a:r>
              <a:rPr lang="en-US" sz="2400" b="1" dirty="0">
                <a:solidFill>
                  <a:srgbClr val="FF0000"/>
                </a:solidFill>
                <a:latin typeface="+mj-lt"/>
              </a:rPr>
              <a:t>ONLY</a:t>
            </a:r>
            <a:r>
              <a:rPr lang="en-US" sz="2400" dirty="0">
                <a:solidFill>
                  <a:srgbClr val="FF0000"/>
                </a:solidFill>
                <a:latin typeface="+mj-lt"/>
              </a:rPr>
              <a:t> </a:t>
            </a:r>
            <a:r>
              <a:rPr lang="en-US" sz="2400" dirty="0">
                <a:latin typeface="+mj-lt"/>
              </a:rPr>
              <a:t>use the information appropriately and in the manner required for the performance of their employment duties.</a:t>
            </a:r>
          </a:p>
        </p:txBody>
      </p:sp>
    </p:spTree>
    <p:extLst>
      <p:ext uri="{BB962C8B-B14F-4D97-AF65-F5344CB8AC3E}">
        <p14:creationId xmlns:p14="http://schemas.microsoft.com/office/powerpoint/2010/main" val="1637697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3629" y="3601895"/>
            <a:ext cx="493519" cy="3948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9296" y="4831323"/>
            <a:ext cx="559910" cy="5690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9080" y="2709700"/>
            <a:ext cx="784050" cy="8921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4373" y="1524000"/>
            <a:ext cx="562260" cy="5326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Rectangle 14"/>
          <p:cNvSpPr/>
          <p:nvPr/>
        </p:nvSpPr>
        <p:spPr>
          <a:xfrm>
            <a:off x="1786633" y="4220490"/>
            <a:ext cx="6413139"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Accessing the Ed-Fi Dashboards</a:t>
            </a:r>
          </a:p>
        </p:txBody>
      </p:sp>
      <p:sp>
        <p:nvSpPr>
          <p:cNvPr id="17" name="Rectangle 16"/>
          <p:cNvSpPr/>
          <p:nvPr/>
        </p:nvSpPr>
        <p:spPr>
          <a:xfrm>
            <a:off x="1840960" y="3547900"/>
            <a:ext cx="6388640"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Data Levels and User Roles</a:t>
            </a:r>
          </a:p>
        </p:txBody>
      </p:sp>
      <p:sp>
        <p:nvSpPr>
          <p:cNvPr id="18" name="Rectangle 17"/>
          <p:cNvSpPr/>
          <p:nvPr/>
        </p:nvSpPr>
        <p:spPr>
          <a:xfrm>
            <a:off x="1904380" y="2213882"/>
            <a:ext cx="6396472"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What are the Shelby Ed-Fi Dashboards?</a:t>
            </a:r>
          </a:p>
        </p:txBody>
      </p:sp>
      <p:sp>
        <p:nvSpPr>
          <p:cNvPr id="19" name="Rectangle 18"/>
          <p:cNvSpPr/>
          <p:nvPr/>
        </p:nvSpPr>
        <p:spPr>
          <a:xfrm>
            <a:off x="1894182" y="1583219"/>
            <a:ext cx="4572000" cy="369332"/>
          </a:xfrm>
          <a:prstGeom prst="rect">
            <a:avLst/>
          </a:prstGeom>
        </p:spPr>
        <p:txBody>
          <a:bodyPr>
            <a:spAutoFit/>
          </a:bodyPr>
          <a:lstStyle/>
          <a:p>
            <a:r>
              <a:rPr lang="en-US" b="1" dirty="0">
                <a:latin typeface="Arial" panose="020B0604020202020204" pitchFamily="34" charset="0"/>
                <a:cs typeface="Arial" panose="020B0604020202020204" pitchFamily="34" charset="0"/>
              </a:rPr>
              <a:t>Training Objectives</a:t>
            </a:r>
          </a:p>
        </p:txBody>
      </p:sp>
      <p:sp>
        <p:nvSpPr>
          <p:cNvPr id="20" name="Rectangle 19"/>
          <p:cNvSpPr/>
          <p:nvPr/>
        </p:nvSpPr>
        <p:spPr>
          <a:xfrm>
            <a:off x="1859772" y="2890019"/>
            <a:ext cx="4572000" cy="369332"/>
          </a:xfrm>
          <a:prstGeom prst="rect">
            <a:avLst/>
          </a:prstGeom>
        </p:spPr>
        <p:txBody>
          <a:bodyPr>
            <a:spAutoFit/>
          </a:bodyPr>
          <a:lstStyle/>
          <a:p>
            <a:r>
              <a:rPr lang="en-US" b="1" dirty="0">
                <a:cs typeface="Arial" panose="020B0604020202020204" pitchFamily="34" charset="0"/>
              </a:rPr>
              <a:t>Data Sources</a:t>
            </a:r>
            <a:endParaRPr lang="en-US" b="1" dirty="0">
              <a:latin typeface="Arial" panose="020B0604020202020204" pitchFamily="34" charset="0"/>
              <a:cs typeface="Arial" panose="020B0604020202020204" pitchFamily="34" charset="0"/>
            </a:endParaRPr>
          </a:p>
        </p:txBody>
      </p:sp>
      <p:sp>
        <p:nvSpPr>
          <p:cNvPr id="21" name="Rectangle 20"/>
          <p:cNvSpPr/>
          <p:nvPr/>
        </p:nvSpPr>
        <p:spPr>
          <a:xfrm>
            <a:off x="975597" y="2850123"/>
            <a:ext cx="6796803" cy="592452"/>
          </a:xfrm>
          <a:prstGeom prst="rect">
            <a:avLst/>
          </a:prstGeom>
          <a:solidFill>
            <a:srgbClr val="FFC000">
              <a:alpha val="19000"/>
            </a:srgbClr>
          </a:solid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1180407" y="726742"/>
            <a:ext cx="8082742" cy="642851"/>
          </a:xfrm>
        </p:spPr>
        <p:txBody>
          <a:bodyPr/>
          <a:lstStyle/>
          <a:p>
            <a:r>
              <a:rPr lang="en-US" dirty="0"/>
              <a:t>Agenda</a:t>
            </a:r>
          </a:p>
        </p:txBody>
      </p:sp>
      <p:pic>
        <p:nvPicPr>
          <p:cNvPr id="27" name="Picture 26"/>
          <p:cNvPicPr>
            <a:picLocks noChangeAspect="1"/>
          </p:cNvPicPr>
          <p:nvPr/>
        </p:nvPicPr>
        <p:blipFill>
          <a:blip r:embed="rId6"/>
          <a:stretch>
            <a:fillRect/>
          </a:stretch>
        </p:blipFill>
        <p:spPr>
          <a:xfrm>
            <a:off x="1228889" y="2180558"/>
            <a:ext cx="614687" cy="629494"/>
          </a:xfrm>
          <a:prstGeom prst="rect">
            <a:avLst/>
          </a:prstGeom>
        </p:spPr>
      </p:pic>
      <p:pic>
        <p:nvPicPr>
          <p:cNvPr id="28" name="Picture 27"/>
          <p:cNvPicPr>
            <a:picLocks noChangeAspect="1"/>
          </p:cNvPicPr>
          <p:nvPr/>
        </p:nvPicPr>
        <p:blipFill>
          <a:blip r:embed="rId7"/>
          <a:stretch>
            <a:fillRect/>
          </a:stretch>
        </p:blipFill>
        <p:spPr>
          <a:xfrm>
            <a:off x="1101958" y="4157500"/>
            <a:ext cx="629139" cy="629139"/>
          </a:xfrm>
          <a:prstGeom prst="rect">
            <a:avLst/>
          </a:prstGeom>
        </p:spPr>
      </p:pic>
      <p:sp>
        <p:nvSpPr>
          <p:cNvPr id="29" name="Rectangle 28"/>
          <p:cNvSpPr/>
          <p:nvPr/>
        </p:nvSpPr>
        <p:spPr>
          <a:xfrm>
            <a:off x="1848896" y="4929987"/>
            <a:ext cx="6380704"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Questions and Nex</a:t>
            </a:r>
            <a:r>
              <a:rPr lang="en-US" b="1" dirty="0">
                <a:cs typeface="Arial" panose="020B0604020202020204" pitchFamily="34" charset="0"/>
              </a:rPr>
              <a:t>t Steps</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241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mv="urn:schemas-microsoft-com:mac:vml"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Shelby Ed-Fi Data Sources</a:t>
            </a:r>
          </a:p>
        </p:txBody>
      </p:sp>
      <p:sp>
        <p:nvSpPr>
          <p:cNvPr id="3" name="Slide Number Placeholder 2"/>
          <p:cNvSpPr>
            <a:spLocks noGrp="1"/>
          </p:cNvSpPr>
          <p:nvPr>
            <p:ph type="sldNum" sz="quarter" idx="14"/>
          </p:nvPr>
        </p:nvSpPr>
        <p:spPr/>
        <p:txBody>
          <a:bodyPr/>
          <a:lstStyle/>
          <a:p>
            <a:pPr>
              <a:defRPr/>
            </a:pPr>
            <a:fld id="{CD72049F-C3E8-4E7F-AB5A-4975E6929684}" type="slidenum">
              <a:rPr lang="en-US" smtClean="0"/>
              <a:pPr>
                <a:defRPr/>
              </a:pPr>
              <a:t>12</a:t>
            </a:fld>
            <a:endParaRPr lang="en-US" dirty="0"/>
          </a:p>
        </p:txBody>
      </p:sp>
      <p:sp>
        <p:nvSpPr>
          <p:cNvPr id="7" name="Rounded Rectangle 6"/>
          <p:cNvSpPr/>
          <p:nvPr/>
        </p:nvSpPr>
        <p:spPr>
          <a:xfrm>
            <a:off x="1981200" y="5277333"/>
            <a:ext cx="666751" cy="217715"/>
          </a:xfrm>
          <a:prstGeom prst="roundRect">
            <a:avLst/>
          </a:prstGeom>
          <a:solidFill>
            <a:schemeClr val="tx2"/>
          </a:solidFill>
        </p:spPr>
        <p:style>
          <a:lnRef idx="3">
            <a:schemeClr val="lt1"/>
          </a:lnRef>
          <a:fillRef idx="1">
            <a:schemeClr val="accent1"/>
          </a:fillRef>
          <a:effectRef idx="1">
            <a:schemeClr val="accent1"/>
          </a:effectRef>
          <a:fontRef idx="minor">
            <a:schemeClr val="lt1"/>
          </a:fontRef>
        </p:style>
        <p:txBody>
          <a:bodyPr lIns="86493" tIns="43247" rIns="86493" bIns="43247" rtlCol="0" anchor="ctr"/>
          <a:lstStyle/>
          <a:p>
            <a:pPr algn="ctr"/>
            <a:endParaRPr lang="en-US" dirty="0"/>
          </a:p>
        </p:txBody>
      </p:sp>
      <p:sp>
        <p:nvSpPr>
          <p:cNvPr id="10" name="Rounded Rectangle 9"/>
          <p:cNvSpPr/>
          <p:nvPr/>
        </p:nvSpPr>
        <p:spPr>
          <a:xfrm>
            <a:off x="5048250" y="5275206"/>
            <a:ext cx="666751" cy="217715"/>
          </a:xfrm>
          <a:prstGeom prst="roundRect">
            <a:avLst/>
          </a:prstGeom>
          <a:solidFill>
            <a:srgbClr val="FFC000"/>
          </a:solidFill>
        </p:spPr>
        <p:style>
          <a:lnRef idx="3">
            <a:schemeClr val="lt1"/>
          </a:lnRef>
          <a:fillRef idx="1">
            <a:schemeClr val="accent2"/>
          </a:fillRef>
          <a:effectRef idx="1">
            <a:schemeClr val="accent2"/>
          </a:effectRef>
          <a:fontRef idx="minor">
            <a:schemeClr val="lt1"/>
          </a:fontRef>
        </p:style>
        <p:txBody>
          <a:bodyPr lIns="86493" tIns="43247" rIns="86493" bIns="43247" rtlCol="0" anchor="ctr"/>
          <a:lstStyle/>
          <a:p>
            <a:pPr algn="ctr"/>
            <a:endParaRPr lang="en-US" dirty="0"/>
          </a:p>
        </p:txBody>
      </p:sp>
      <p:sp>
        <p:nvSpPr>
          <p:cNvPr id="8" name="TextBox 7"/>
          <p:cNvSpPr txBox="1"/>
          <p:nvPr/>
        </p:nvSpPr>
        <p:spPr>
          <a:xfrm>
            <a:off x="2647950" y="5275207"/>
            <a:ext cx="2667000" cy="287393"/>
          </a:xfrm>
          <a:prstGeom prst="rect">
            <a:avLst/>
          </a:prstGeom>
          <a:noFill/>
        </p:spPr>
        <p:txBody>
          <a:bodyPr wrap="square" lIns="86493" tIns="43247" rIns="86493" bIns="43247" rtlCol="0">
            <a:spAutoFit/>
          </a:bodyPr>
          <a:lstStyle/>
          <a:p>
            <a:r>
              <a:rPr lang="en-US" sz="1300" dirty="0"/>
              <a:t>Academic Dashboards</a:t>
            </a:r>
          </a:p>
        </p:txBody>
      </p:sp>
      <p:sp>
        <p:nvSpPr>
          <p:cNvPr id="11" name="TextBox 10"/>
          <p:cNvSpPr txBox="1"/>
          <p:nvPr/>
        </p:nvSpPr>
        <p:spPr>
          <a:xfrm>
            <a:off x="5715000" y="5275207"/>
            <a:ext cx="2667000" cy="287393"/>
          </a:xfrm>
          <a:prstGeom prst="rect">
            <a:avLst/>
          </a:prstGeom>
          <a:noFill/>
        </p:spPr>
        <p:txBody>
          <a:bodyPr wrap="square" lIns="86493" tIns="43247" rIns="86493" bIns="43247" rtlCol="0">
            <a:spAutoFit/>
          </a:bodyPr>
          <a:lstStyle/>
          <a:p>
            <a:r>
              <a:rPr lang="en-US" sz="1300" dirty="0"/>
              <a:t>Talent Management Dashboards</a:t>
            </a:r>
          </a:p>
        </p:txBody>
      </p:sp>
      <p:pic>
        <p:nvPicPr>
          <p:cNvPr id="21508" name="Picture 4" descr="C:\Users\Titilola\AppData\Local\Microsoft\Windows\Temporary Internet Files\Content.IE5\1O2OUULM\MC90043475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609736"/>
            <a:ext cx="1517711" cy="867263"/>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Content Placeholder 1"/>
          <p:cNvSpPr txBox="1">
            <a:spLocks/>
          </p:cNvSpPr>
          <p:nvPr/>
        </p:nvSpPr>
        <p:spPr bwMode="auto">
          <a:xfrm>
            <a:off x="1898711" y="5791202"/>
            <a:ext cx="6864289" cy="990598"/>
          </a:xfrm>
          <a:prstGeom prst="rect">
            <a:avLst/>
          </a:prstGeom>
          <a:noFill/>
          <a:ln w="9525">
            <a:noFill/>
            <a:miter lim="800000"/>
            <a:headEnd/>
            <a:tailEnd/>
          </a:ln>
        </p:spPr>
        <p:txBody>
          <a:bodyPr vert="horz" wrap="square" lIns="86493" tIns="43247" rIns="86493" bIns="43247" numCol="1" anchor="t" anchorCtr="0" compatLnSpc="1">
            <a:prstTxWarp prst="textNoShape">
              <a:avLst/>
            </a:prstTxWarp>
          </a:bodyPr>
          <a:lstStyle>
            <a:lvl1pPr marL="216233" indent="-216233" algn="l" defTabSz="432465" rtl="0" eaLnBrk="0" fontAlgn="base" hangingPunct="0">
              <a:spcBef>
                <a:spcPct val="20000"/>
              </a:spcBef>
              <a:spcAft>
                <a:spcPct val="0"/>
              </a:spcAft>
              <a:buClr>
                <a:srgbClr val="3797CF"/>
              </a:buClr>
              <a:buFont typeface="Wingdings" charset="2"/>
              <a:buChar char="§"/>
              <a:defRPr sz="1900" kern="1200">
                <a:solidFill>
                  <a:schemeClr val="tx1"/>
                </a:solidFill>
                <a:latin typeface="+mn-lt"/>
                <a:ea typeface="Geneva" pitchFamily="-107" charset="-128"/>
                <a:cs typeface="Geneva" pitchFamily="-107" charset="-128"/>
              </a:defRPr>
            </a:lvl1pPr>
            <a:lvl2pPr marL="562205" indent="-216233" algn="l" defTabSz="432465" rtl="0" eaLnBrk="0" fontAlgn="base" hangingPunct="0">
              <a:spcBef>
                <a:spcPct val="20000"/>
              </a:spcBef>
              <a:spcAft>
                <a:spcPct val="0"/>
              </a:spcAft>
              <a:buClr>
                <a:srgbClr val="0098DB"/>
              </a:buClr>
              <a:buFont typeface="Wingdings" charset="2"/>
              <a:buChar char="§"/>
              <a:defRPr sz="1700" kern="1200">
                <a:solidFill>
                  <a:schemeClr val="tx1"/>
                </a:solidFill>
                <a:latin typeface="+mn-lt"/>
                <a:ea typeface="Geneva" pitchFamily="-107" charset="-128"/>
                <a:cs typeface="Geneva" charset="0"/>
              </a:defRPr>
            </a:lvl2pPr>
            <a:lvl3pPr marL="1081164" indent="-216233" algn="l" defTabSz="432465" rtl="0" eaLnBrk="0" fontAlgn="base" hangingPunct="0">
              <a:spcBef>
                <a:spcPct val="20000"/>
              </a:spcBef>
              <a:spcAft>
                <a:spcPct val="0"/>
              </a:spcAft>
              <a:buClr>
                <a:srgbClr val="3797CF"/>
              </a:buClr>
              <a:buFont typeface="Wingdings" charset="2"/>
              <a:buChar char="§"/>
              <a:defRPr sz="1500" kern="1200">
                <a:solidFill>
                  <a:schemeClr val="tx1"/>
                </a:solidFill>
                <a:latin typeface="+mn-lt"/>
                <a:ea typeface="MS PGothic" pitchFamily="34" charset="-128"/>
                <a:cs typeface="Geneva"/>
              </a:defRPr>
            </a:lvl3pPr>
            <a:lvl4pPr marL="1513629" indent="-216233" algn="l" defTabSz="432465" rtl="0" eaLnBrk="0" fontAlgn="base" hangingPunct="0">
              <a:spcBef>
                <a:spcPct val="20000"/>
              </a:spcBef>
              <a:spcAft>
                <a:spcPct val="0"/>
              </a:spcAft>
              <a:buClr>
                <a:srgbClr val="0098DB"/>
              </a:buClr>
              <a:buFont typeface="Wingdings" charset="2"/>
              <a:buChar char="§"/>
              <a:defRPr sz="1300" kern="1200">
                <a:solidFill>
                  <a:schemeClr val="tx1"/>
                </a:solidFill>
                <a:latin typeface="+mn-lt"/>
                <a:ea typeface="MS PGothic" pitchFamily="34" charset="-128"/>
                <a:cs typeface="Geneva"/>
              </a:defRPr>
            </a:lvl4pPr>
            <a:lvl5pPr marL="1946095" indent="-216233" algn="l" defTabSz="432465" rtl="0" eaLnBrk="0" fontAlgn="base" hangingPunct="0">
              <a:spcBef>
                <a:spcPct val="20000"/>
              </a:spcBef>
              <a:spcAft>
                <a:spcPct val="0"/>
              </a:spcAft>
              <a:buClr>
                <a:srgbClr val="0098DB"/>
              </a:buClr>
              <a:buFont typeface="Wingdings" charset="2"/>
              <a:buChar char="§"/>
              <a:defRPr sz="1100" kern="1200">
                <a:solidFill>
                  <a:schemeClr val="tx1"/>
                </a:solidFill>
                <a:latin typeface="+mn-lt"/>
                <a:ea typeface="MS PGothic" pitchFamily="34" charset="-128"/>
                <a:cs typeface="Geneva"/>
              </a:defRPr>
            </a:lvl5pPr>
            <a:lvl6pPr marL="2378560" indent="-216233" algn="l" defTabSz="432465" rtl="0" eaLnBrk="1" latinLnBrk="0" hangingPunct="1">
              <a:spcBef>
                <a:spcPct val="20000"/>
              </a:spcBef>
              <a:buFont typeface="Arial"/>
              <a:buChar char="•"/>
              <a:defRPr sz="1900" kern="1200">
                <a:solidFill>
                  <a:schemeClr val="tx1"/>
                </a:solidFill>
                <a:latin typeface="+mn-lt"/>
                <a:ea typeface="+mn-ea"/>
                <a:cs typeface="+mn-cs"/>
              </a:defRPr>
            </a:lvl6pPr>
            <a:lvl7pPr marL="2811026" indent="-216233" algn="l" defTabSz="432465" rtl="0" eaLnBrk="1" latinLnBrk="0" hangingPunct="1">
              <a:spcBef>
                <a:spcPct val="20000"/>
              </a:spcBef>
              <a:buFont typeface="Arial"/>
              <a:buChar char="•"/>
              <a:defRPr sz="1900" kern="1200">
                <a:solidFill>
                  <a:schemeClr val="tx1"/>
                </a:solidFill>
                <a:latin typeface="+mn-lt"/>
                <a:ea typeface="+mn-ea"/>
                <a:cs typeface="+mn-cs"/>
              </a:defRPr>
            </a:lvl7pPr>
            <a:lvl8pPr marL="3243491" indent="-216233" algn="l" defTabSz="432465" rtl="0" eaLnBrk="1" latinLnBrk="0" hangingPunct="1">
              <a:spcBef>
                <a:spcPct val="20000"/>
              </a:spcBef>
              <a:buFont typeface="Arial"/>
              <a:buChar char="•"/>
              <a:defRPr sz="1900" kern="1200">
                <a:solidFill>
                  <a:schemeClr val="tx1"/>
                </a:solidFill>
                <a:latin typeface="+mn-lt"/>
                <a:ea typeface="+mn-ea"/>
                <a:cs typeface="+mn-cs"/>
              </a:defRPr>
            </a:lvl8pPr>
            <a:lvl9pPr marL="3675957" indent="-216233" algn="l" defTabSz="432465" rtl="0" eaLnBrk="1" latinLnBrk="0" hangingPunct="1">
              <a:spcBef>
                <a:spcPct val="20000"/>
              </a:spcBef>
              <a:buFont typeface="Arial"/>
              <a:buChar char="•"/>
              <a:defRPr sz="1900" kern="1200">
                <a:solidFill>
                  <a:schemeClr val="tx1"/>
                </a:solidFill>
                <a:latin typeface="+mn-lt"/>
                <a:ea typeface="+mn-ea"/>
                <a:cs typeface="+mn-cs"/>
              </a:defRPr>
            </a:lvl9pPr>
          </a:lstStyle>
          <a:p>
            <a:pPr marL="0" indent="0">
              <a:buNone/>
            </a:pPr>
            <a:r>
              <a:rPr lang="en-US" sz="4400" b="1" dirty="0">
                <a:latin typeface="MV Boli" pitchFamily="2" charset="0"/>
                <a:cs typeface="MV Boli" pitchFamily="2" charset="0"/>
              </a:rPr>
              <a:t>DATA IN </a:t>
            </a:r>
            <a:r>
              <a:rPr lang="en-US" sz="4400" b="1" dirty="0">
                <a:latin typeface="MV Boli" pitchFamily="2" charset="0"/>
                <a:cs typeface="MV Boli" pitchFamily="2" charset="0"/>
                <a:sym typeface="Wingdings" pitchFamily="2" charset="2"/>
              </a:rPr>
              <a:t> DATA OUT</a:t>
            </a:r>
            <a:endParaRPr lang="en-US" sz="4400" b="1" dirty="0">
              <a:latin typeface="MV Boli" pitchFamily="2" charset="0"/>
              <a:cs typeface="MV Boli" pitchFamily="2" charset="0"/>
            </a:endParaRP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14" name="Picture 13"/>
          <p:cNvPicPr>
            <a:picLocks noChangeAspect="1"/>
          </p:cNvPicPr>
          <p:nvPr/>
        </p:nvPicPr>
        <p:blipFill rotWithShape="1">
          <a:blip r:embed="rId4"/>
          <a:srcRect l="10657" t="10106" r="54798" b="72820"/>
          <a:stretch/>
        </p:blipFill>
        <p:spPr>
          <a:xfrm>
            <a:off x="304800" y="3262068"/>
            <a:ext cx="2743200" cy="609601"/>
          </a:xfrm>
          <a:prstGeom prst="rect">
            <a:avLst/>
          </a:prstGeom>
          <a:solidFill>
            <a:srgbClr val="FFFFFF">
              <a:shade val="85000"/>
            </a:srgbClr>
          </a:solidFill>
          <a:ln w="381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rotWithShape="1">
          <a:blip r:embed="rId4"/>
          <a:srcRect l="55656" t="3861" r="11718" b="70122"/>
          <a:stretch/>
        </p:blipFill>
        <p:spPr>
          <a:xfrm>
            <a:off x="6553200" y="3197981"/>
            <a:ext cx="2590800" cy="928932"/>
          </a:xfrm>
          <a:prstGeom prst="rect">
            <a:avLst/>
          </a:prstGeom>
          <a:solidFill>
            <a:srgbClr val="FFFFFF">
              <a:shade val="85000"/>
            </a:srgbClr>
          </a:solidFill>
          <a:ln w="28575"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p:cNvPicPr>
            <a:picLocks noChangeAspect="1"/>
          </p:cNvPicPr>
          <p:nvPr/>
        </p:nvPicPr>
        <p:blipFill rotWithShape="1">
          <a:blip r:embed="rId4"/>
          <a:srcRect l="72071" t="42119" r="1061" b="10928"/>
          <a:stretch/>
        </p:blipFill>
        <p:spPr>
          <a:xfrm>
            <a:off x="5501200" y="1612106"/>
            <a:ext cx="1710123" cy="1343668"/>
          </a:xfrm>
          <a:prstGeom prst="rect">
            <a:avLst/>
          </a:prstGeom>
          <a:solidFill>
            <a:srgbClr val="FFFFFF">
              <a:shade val="85000"/>
            </a:srgbClr>
          </a:solidFill>
          <a:ln w="381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http://www.ed-fi.org/assets/2013/05/EdFi-logo-Powered-RGB%C3%82%C2%AE-300x15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9781" y="3989374"/>
            <a:ext cx="2400300" cy="1216153"/>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3529781" y="3505200"/>
            <a:ext cx="2400300" cy="646331"/>
          </a:xfrm>
          <a:prstGeom prst="rect">
            <a:avLst/>
          </a:prstGeom>
          <a:noFill/>
        </p:spPr>
        <p:txBody>
          <a:bodyPr wrap="square" rtlCol="0">
            <a:spAutoFit/>
          </a:bodyPr>
          <a:lstStyle/>
          <a:p>
            <a:pPr algn="ctr"/>
            <a:r>
              <a:rPr lang="en-US" b="1" dirty="0">
                <a:latin typeface="Arial Rounded MT Bold" panose="020F0704030504030204" pitchFamily="34" charset="0"/>
              </a:rPr>
              <a:t>SHELBY DASHBOARDS</a:t>
            </a:r>
          </a:p>
        </p:txBody>
      </p:sp>
      <p:sp>
        <p:nvSpPr>
          <p:cNvPr id="9" name="Rounded Rectangle 8"/>
          <p:cNvSpPr/>
          <p:nvPr/>
        </p:nvSpPr>
        <p:spPr>
          <a:xfrm>
            <a:off x="3529781" y="3428906"/>
            <a:ext cx="2566219" cy="1703466"/>
          </a:xfrm>
          <a:prstGeom prst="round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Down Arrow 16"/>
          <p:cNvSpPr/>
          <p:nvPr/>
        </p:nvSpPr>
        <p:spPr>
          <a:xfrm rot="17938735">
            <a:off x="2929226" y="3673798"/>
            <a:ext cx="501445" cy="681410"/>
          </a:xfrm>
          <a:prstGeom prst="down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Down Arrow 19"/>
          <p:cNvSpPr/>
          <p:nvPr/>
        </p:nvSpPr>
        <p:spPr>
          <a:xfrm rot="19495190">
            <a:off x="4096173" y="2787603"/>
            <a:ext cx="501445" cy="681410"/>
          </a:xfrm>
          <a:prstGeom prst="down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Down Arrow 20"/>
          <p:cNvSpPr/>
          <p:nvPr/>
        </p:nvSpPr>
        <p:spPr>
          <a:xfrm rot="2596798">
            <a:off x="5109625" y="2822419"/>
            <a:ext cx="501445" cy="681410"/>
          </a:xfrm>
          <a:prstGeom prst="downArrow">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Down Arrow 21"/>
          <p:cNvSpPr/>
          <p:nvPr/>
        </p:nvSpPr>
        <p:spPr>
          <a:xfrm rot="2908946">
            <a:off x="6193335" y="3906284"/>
            <a:ext cx="501445" cy="681410"/>
          </a:xfrm>
          <a:prstGeom prst="downArrow">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3" name="Picture 22"/>
          <p:cNvPicPr>
            <a:picLocks noChangeAspect="1"/>
          </p:cNvPicPr>
          <p:nvPr/>
        </p:nvPicPr>
        <p:blipFill rotWithShape="1">
          <a:blip r:embed="rId4"/>
          <a:srcRect l="102" t="41266" r="71111" b="13915"/>
          <a:stretch/>
        </p:blipFill>
        <p:spPr>
          <a:xfrm>
            <a:off x="2647950" y="1618958"/>
            <a:ext cx="1863676" cy="1304573"/>
          </a:xfrm>
          <a:prstGeom prst="rect">
            <a:avLst/>
          </a:prstGeom>
          <a:solidFill>
            <a:srgbClr val="FFFFFF">
              <a:shade val="85000"/>
            </a:srgbClr>
          </a:solidFill>
          <a:ln w="381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66294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3629" y="3687883"/>
            <a:ext cx="493519" cy="3948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4917311"/>
            <a:ext cx="559910" cy="5690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9080" y="2795688"/>
            <a:ext cx="784050" cy="8921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4373" y="1609988"/>
            <a:ext cx="562260" cy="5326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Rectangle 14"/>
          <p:cNvSpPr/>
          <p:nvPr/>
        </p:nvSpPr>
        <p:spPr>
          <a:xfrm>
            <a:off x="1786633" y="4306478"/>
            <a:ext cx="6413139"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Accessing the Ed-Fi Dashboards</a:t>
            </a:r>
          </a:p>
        </p:txBody>
      </p:sp>
      <p:sp>
        <p:nvSpPr>
          <p:cNvPr id="17" name="Rectangle 16"/>
          <p:cNvSpPr/>
          <p:nvPr/>
        </p:nvSpPr>
        <p:spPr>
          <a:xfrm>
            <a:off x="1840960" y="3633888"/>
            <a:ext cx="6388640"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Data Levels and User Roles</a:t>
            </a:r>
          </a:p>
        </p:txBody>
      </p:sp>
      <p:sp>
        <p:nvSpPr>
          <p:cNvPr id="18" name="Rectangle 17"/>
          <p:cNvSpPr/>
          <p:nvPr/>
        </p:nvSpPr>
        <p:spPr>
          <a:xfrm>
            <a:off x="1904380" y="2299870"/>
            <a:ext cx="6396472"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What are the Shelby Ed-Fi Dashboards?</a:t>
            </a:r>
          </a:p>
        </p:txBody>
      </p:sp>
      <p:sp>
        <p:nvSpPr>
          <p:cNvPr id="19" name="Rectangle 18"/>
          <p:cNvSpPr/>
          <p:nvPr/>
        </p:nvSpPr>
        <p:spPr>
          <a:xfrm>
            <a:off x="1894182" y="1669207"/>
            <a:ext cx="4572000" cy="369332"/>
          </a:xfrm>
          <a:prstGeom prst="rect">
            <a:avLst/>
          </a:prstGeom>
        </p:spPr>
        <p:txBody>
          <a:bodyPr>
            <a:spAutoFit/>
          </a:bodyPr>
          <a:lstStyle/>
          <a:p>
            <a:r>
              <a:rPr lang="en-US" b="1" dirty="0">
                <a:latin typeface="Arial" panose="020B0604020202020204" pitchFamily="34" charset="0"/>
                <a:cs typeface="Arial" panose="020B0604020202020204" pitchFamily="34" charset="0"/>
              </a:rPr>
              <a:t>Training Objectives</a:t>
            </a:r>
          </a:p>
        </p:txBody>
      </p:sp>
      <p:sp>
        <p:nvSpPr>
          <p:cNvPr id="20" name="Rectangle 19"/>
          <p:cNvSpPr/>
          <p:nvPr/>
        </p:nvSpPr>
        <p:spPr>
          <a:xfrm>
            <a:off x="1859772" y="2976007"/>
            <a:ext cx="4572000" cy="369332"/>
          </a:xfrm>
          <a:prstGeom prst="rect">
            <a:avLst/>
          </a:prstGeom>
        </p:spPr>
        <p:txBody>
          <a:bodyPr>
            <a:spAutoFit/>
          </a:bodyPr>
          <a:lstStyle/>
          <a:p>
            <a:r>
              <a:rPr lang="en-US" b="1" dirty="0">
                <a:cs typeface="Arial" panose="020B0604020202020204" pitchFamily="34" charset="0"/>
              </a:rPr>
              <a:t>Data Sources</a:t>
            </a:r>
            <a:endParaRPr lang="en-US" b="1" dirty="0">
              <a:latin typeface="Arial" panose="020B0604020202020204" pitchFamily="34" charset="0"/>
              <a:cs typeface="Arial" panose="020B0604020202020204" pitchFamily="34" charset="0"/>
            </a:endParaRPr>
          </a:p>
        </p:txBody>
      </p:sp>
      <p:sp>
        <p:nvSpPr>
          <p:cNvPr id="21" name="Rectangle 20"/>
          <p:cNvSpPr/>
          <p:nvPr/>
        </p:nvSpPr>
        <p:spPr>
          <a:xfrm>
            <a:off x="975597" y="3639059"/>
            <a:ext cx="6796803" cy="592452"/>
          </a:xfrm>
          <a:prstGeom prst="rect">
            <a:avLst/>
          </a:prstGeom>
          <a:solidFill>
            <a:srgbClr val="FFC000">
              <a:alpha val="19000"/>
            </a:srgbClr>
          </a:solid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1180407" y="726742"/>
            <a:ext cx="8082742" cy="642851"/>
          </a:xfrm>
        </p:spPr>
        <p:txBody>
          <a:bodyPr/>
          <a:lstStyle/>
          <a:p>
            <a:r>
              <a:rPr lang="en-US" dirty="0"/>
              <a:t>Agenda</a:t>
            </a:r>
          </a:p>
        </p:txBody>
      </p:sp>
      <p:pic>
        <p:nvPicPr>
          <p:cNvPr id="27" name="Picture 26"/>
          <p:cNvPicPr>
            <a:picLocks noChangeAspect="1"/>
          </p:cNvPicPr>
          <p:nvPr/>
        </p:nvPicPr>
        <p:blipFill>
          <a:blip r:embed="rId6"/>
          <a:stretch>
            <a:fillRect/>
          </a:stretch>
        </p:blipFill>
        <p:spPr>
          <a:xfrm>
            <a:off x="1228889" y="2266546"/>
            <a:ext cx="614687" cy="629494"/>
          </a:xfrm>
          <a:prstGeom prst="rect">
            <a:avLst/>
          </a:prstGeom>
        </p:spPr>
      </p:pic>
      <p:pic>
        <p:nvPicPr>
          <p:cNvPr id="28" name="Picture 27"/>
          <p:cNvPicPr>
            <a:picLocks noChangeAspect="1"/>
          </p:cNvPicPr>
          <p:nvPr/>
        </p:nvPicPr>
        <p:blipFill>
          <a:blip r:embed="rId7"/>
          <a:stretch>
            <a:fillRect/>
          </a:stretch>
        </p:blipFill>
        <p:spPr>
          <a:xfrm>
            <a:off x="1101958" y="4243488"/>
            <a:ext cx="629139" cy="629139"/>
          </a:xfrm>
          <a:prstGeom prst="rect">
            <a:avLst/>
          </a:prstGeom>
        </p:spPr>
      </p:pic>
      <p:sp>
        <p:nvSpPr>
          <p:cNvPr id="29" name="Rectangle 28"/>
          <p:cNvSpPr/>
          <p:nvPr/>
        </p:nvSpPr>
        <p:spPr>
          <a:xfrm>
            <a:off x="1752600" y="5015975"/>
            <a:ext cx="6380704"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Questions and Nex</a:t>
            </a:r>
            <a:r>
              <a:rPr lang="en-US" b="1" dirty="0">
                <a:cs typeface="Arial" panose="020B0604020202020204" pitchFamily="34" charset="0"/>
              </a:rPr>
              <a:t>t Steps</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07510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mv="urn:schemas-microsoft-com:mac:vml"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Shelby Ed-Fi Dashboards Data Levels</a:t>
            </a:r>
          </a:p>
        </p:txBody>
      </p:sp>
      <p:sp>
        <p:nvSpPr>
          <p:cNvPr id="2" name="Content Placeholder 1"/>
          <p:cNvSpPr>
            <a:spLocks noGrp="1"/>
          </p:cNvSpPr>
          <p:nvPr>
            <p:ph idx="1"/>
          </p:nvPr>
        </p:nvSpPr>
        <p:spPr/>
        <p:txBody>
          <a:bodyPr/>
          <a:lstStyle/>
          <a:p>
            <a:r>
              <a:rPr lang="en-US" dirty="0"/>
              <a:t>Data in is aggregated in the Ed-Fi Dashboards at four main levels: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a:p>
            <a:r>
              <a:rPr lang="en-US" dirty="0"/>
              <a:t>Various user roles provide access to these levels based on the permissions of the role </a:t>
            </a:r>
            <a:r>
              <a:rPr lang="en-US" sz="1500" i="1" dirty="0"/>
              <a:t>(see the section on “User Roles” for additional information).</a:t>
            </a:r>
            <a:endParaRPr lang="en-US" dirty="0"/>
          </a:p>
        </p:txBody>
      </p:sp>
      <p:sp>
        <p:nvSpPr>
          <p:cNvPr id="3" name="Slide Number Placeholder 2"/>
          <p:cNvSpPr>
            <a:spLocks noGrp="1"/>
          </p:cNvSpPr>
          <p:nvPr>
            <p:ph type="sldNum" sz="quarter" idx="14"/>
          </p:nvPr>
        </p:nvSpPr>
        <p:spPr/>
        <p:txBody>
          <a:bodyPr/>
          <a:lstStyle/>
          <a:p>
            <a:pPr>
              <a:defRPr/>
            </a:pPr>
            <a:fld id="{CD72049F-C3E8-4E7F-AB5A-4975E6929684}" type="slidenum">
              <a:rPr lang="en-US" smtClean="0"/>
              <a:pPr>
                <a:defRPr/>
              </a:pPr>
              <a:t>14</a:t>
            </a:fld>
            <a:endParaRPr lang="en-US" dirty="0"/>
          </a:p>
        </p:txBody>
      </p:sp>
      <p:graphicFrame>
        <p:nvGraphicFramePr>
          <p:cNvPr id="4" name="Diagram 3"/>
          <p:cNvGraphicFramePr/>
          <p:nvPr>
            <p:extLst>
              <p:ext uri="{D42A27DB-BD31-4B8C-83A1-F6EECF244321}">
                <p14:modId xmlns:p14="http://schemas.microsoft.com/office/powerpoint/2010/main" val="1305523030"/>
              </p:ext>
            </p:extLst>
          </p:nvPr>
        </p:nvGraphicFramePr>
        <p:xfrm>
          <a:off x="190500" y="2209800"/>
          <a:ext cx="8572500" cy="4114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78375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707565555"/>
              </p:ext>
            </p:extLst>
          </p:nvPr>
        </p:nvGraphicFramePr>
        <p:xfrm>
          <a:off x="533400" y="1828800"/>
          <a:ext cx="8178800" cy="4511040"/>
        </p:xfrm>
        <a:graphic>
          <a:graphicData uri="http://schemas.openxmlformats.org/drawingml/2006/table">
            <a:tbl>
              <a:tblPr firstRow="1" bandRow="1">
                <a:tableStyleId>{5C22544A-7EE6-4342-B048-85BDC9FD1C3A}</a:tableStyleId>
              </a:tblPr>
              <a:tblGrid>
                <a:gridCol w="939800">
                  <a:extLst>
                    <a:ext uri="{9D8B030D-6E8A-4147-A177-3AD203B41FA5}">
                      <a16:colId xmlns:a16="http://schemas.microsoft.com/office/drawing/2014/main" val="20000"/>
                    </a:ext>
                  </a:extLst>
                </a:gridCol>
                <a:gridCol w="2946400">
                  <a:extLst>
                    <a:ext uri="{9D8B030D-6E8A-4147-A177-3AD203B41FA5}">
                      <a16:colId xmlns:a16="http://schemas.microsoft.com/office/drawing/2014/main" val="20001"/>
                    </a:ext>
                  </a:extLst>
                </a:gridCol>
                <a:gridCol w="4292600">
                  <a:extLst>
                    <a:ext uri="{9D8B030D-6E8A-4147-A177-3AD203B41FA5}">
                      <a16:colId xmlns:a16="http://schemas.microsoft.com/office/drawing/2014/main" val="20002"/>
                    </a:ext>
                  </a:extLst>
                </a:gridCol>
              </a:tblGrid>
              <a:tr h="370840">
                <a:tc>
                  <a:txBody>
                    <a:bodyPr/>
                    <a:lstStyle/>
                    <a:p>
                      <a:pPr algn="ctr"/>
                      <a:r>
                        <a:rPr lang="en-US" sz="2000" dirty="0"/>
                        <a:t>Level</a:t>
                      </a:r>
                    </a:p>
                  </a:txBody>
                  <a:tcPr/>
                </a:tc>
                <a:tc>
                  <a:txBody>
                    <a:bodyPr/>
                    <a:lstStyle/>
                    <a:p>
                      <a:pPr algn="ctr"/>
                      <a:r>
                        <a:rPr lang="en-US" sz="2000" dirty="0"/>
                        <a:t>User Role</a:t>
                      </a:r>
                    </a:p>
                  </a:txBody>
                  <a:tcPr/>
                </a:tc>
                <a:tc>
                  <a:txBody>
                    <a:bodyPr/>
                    <a:lstStyle/>
                    <a:p>
                      <a:pPr algn="ctr"/>
                      <a:r>
                        <a:rPr lang="en-US" sz="2000" dirty="0"/>
                        <a:t>Role Description</a:t>
                      </a:r>
                    </a:p>
                  </a:txBody>
                  <a:tcPr/>
                </a:tc>
                <a:extLst>
                  <a:ext uri="{0D108BD9-81ED-4DB2-BD59-A6C34878D82A}">
                    <a16:rowId xmlns:a16="http://schemas.microsoft.com/office/drawing/2014/main" val="10000"/>
                  </a:ext>
                </a:extLst>
              </a:tr>
              <a:tr h="370840">
                <a:tc rowSpan="3">
                  <a:txBody>
                    <a:bodyPr/>
                    <a:lstStyle/>
                    <a:p>
                      <a:pPr algn="ctr"/>
                      <a:r>
                        <a:rPr lang="en-US" sz="2400" b="1" dirty="0"/>
                        <a:t>DISTRICT</a:t>
                      </a:r>
                    </a:p>
                  </a:txBody>
                  <a:tcPr vert="vert270" anchor="ctr">
                    <a:solidFill>
                      <a:srgbClr val="FFC000"/>
                    </a:solidFill>
                  </a:tcPr>
                </a:tc>
                <a:tc>
                  <a:txBody>
                    <a:bodyPr/>
                    <a:lstStyle/>
                    <a:p>
                      <a:r>
                        <a:rPr lang="en-US" sz="2400" dirty="0"/>
                        <a:t>District Administrator</a:t>
                      </a:r>
                    </a:p>
                  </a:txBody>
                  <a:tcPr>
                    <a:solidFill>
                      <a:srgbClr val="FFC000">
                        <a:alpha val="25882"/>
                      </a:srgbClr>
                    </a:solidFill>
                  </a:tcPr>
                </a:tc>
                <a:tc>
                  <a:txBody>
                    <a:bodyPr/>
                    <a:lstStyle/>
                    <a:p>
                      <a:endParaRPr lang="en-US" sz="2000" dirty="0"/>
                    </a:p>
                  </a:txBody>
                  <a:tcPr>
                    <a:solidFill>
                      <a:srgbClr val="FFC000">
                        <a:alpha val="25882"/>
                      </a:srgbClr>
                    </a:solidFill>
                  </a:tcPr>
                </a:tc>
                <a:extLst>
                  <a:ext uri="{0D108BD9-81ED-4DB2-BD59-A6C34878D82A}">
                    <a16:rowId xmlns:a16="http://schemas.microsoft.com/office/drawing/2014/main" val="10001"/>
                  </a:ext>
                </a:extLst>
              </a:tr>
              <a:tr h="370840">
                <a:tc vMerge="1">
                  <a:txBody>
                    <a:bodyPr/>
                    <a:lstStyle/>
                    <a:p>
                      <a:endParaRPr lang="en-US" sz="2000" dirty="0"/>
                    </a:p>
                  </a:txBody>
                  <a:tcPr/>
                </a:tc>
                <a:tc>
                  <a:txBody>
                    <a:bodyPr/>
                    <a:lstStyle/>
                    <a:p>
                      <a:r>
                        <a:rPr lang="en-US" sz="2400" dirty="0"/>
                        <a:t>ILD</a:t>
                      </a:r>
                    </a:p>
                  </a:txBody>
                  <a:tcPr>
                    <a:solidFill>
                      <a:srgbClr val="FFC000">
                        <a:alpha val="25882"/>
                      </a:srgbClr>
                    </a:solidFill>
                  </a:tcPr>
                </a:tc>
                <a:tc>
                  <a:txBody>
                    <a:bodyPr/>
                    <a:lstStyle/>
                    <a:p>
                      <a:endParaRPr lang="en-US" sz="2000" dirty="0"/>
                    </a:p>
                  </a:txBody>
                  <a:tcPr>
                    <a:solidFill>
                      <a:srgbClr val="FFC000">
                        <a:alpha val="25882"/>
                      </a:srgbClr>
                    </a:solidFill>
                  </a:tcPr>
                </a:tc>
                <a:extLst>
                  <a:ext uri="{0D108BD9-81ED-4DB2-BD59-A6C34878D82A}">
                    <a16:rowId xmlns:a16="http://schemas.microsoft.com/office/drawing/2014/main" val="10002"/>
                  </a:ext>
                </a:extLst>
              </a:tr>
              <a:tr h="370840">
                <a:tc vMerge="1">
                  <a:txBody>
                    <a:bodyPr/>
                    <a:lstStyle/>
                    <a:p>
                      <a:endParaRPr lang="en-US" sz="2000" dirty="0"/>
                    </a:p>
                  </a:txBody>
                  <a:tcPr/>
                </a:tc>
                <a:tc>
                  <a:txBody>
                    <a:bodyPr/>
                    <a:lstStyle/>
                    <a:p>
                      <a:r>
                        <a:rPr lang="en-US" sz="2400" dirty="0"/>
                        <a:t>District Staff</a:t>
                      </a:r>
                    </a:p>
                  </a:txBody>
                  <a:tcPr>
                    <a:solidFill>
                      <a:srgbClr val="FFC000">
                        <a:alpha val="25882"/>
                      </a:srgbClr>
                    </a:solidFill>
                  </a:tcPr>
                </a:tc>
                <a:tc>
                  <a:txBody>
                    <a:bodyPr/>
                    <a:lstStyle/>
                    <a:p>
                      <a:endParaRPr lang="en-US" sz="2000" dirty="0"/>
                    </a:p>
                  </a:txBody>
                  <a:tcPr>
                    <a:solidFill>
                      <a:srgbClr val="FFC000">
                        <a:alpha val="25882"/>
                      </a:srgbClr>
                    </a:solidFill>
                  </a:tcPr>
                </a:tc>
                <a:extLst>
                  <a:ext uri="{0D108BD9-81ED-4DB2-BD59-A6C34878D82A}">
                    <a16:rowId xmlns:a16="http://schemas.microsoft.com/office/drawing/2014/main" val="10003"/>
                  </a:ext>
                </a:extLst>
              </a:tr>
              <a:tr h="370840">
                <a:tc rowSpan="6">
                  <a:txBody>
                    <a:bodyPr/>
                    <a:lstStyle/>
                    <a:p>
                      <a:pPr algn="ctr"/>
                      <a:r>
                        <a:rPr lang="en-US" sz="2400" b="1" kern="1200" dirty="0">
                          <a:solidFill>
                            <a:schemeClr val="bg1"/>
                          </a:solidFill>
                          <a:latin typeface="+mn-lt"/>
                          <a:ea typeface="+mn-ea"/>
                          <a:cs typeface="+mn-cs"/>
                        </a:rPr>
                        <a:t>SCHOOL</a:t>
                      </a:r>
                    </a:p>
                  </a:txBody>
                  <a:tcPr vert="vert270" anchor="ctr">
                    <a:solidFill>
                      <a:srgbClr val="C00000"/>
                    </a:solidFill>
                  </a:tcPr>
                </a:tc>
                <a:tc>
                  <a:txBody>
                    <a:bodyPr/>
                    <a:lstStyle/>
                    <a:p>
                      <a:r>
                        <a:rPr lang="en-US" sz="2400" dirty="0"/>
                        <a:t>Principal</a:t>
                      </a:r>
                    </a:p>
                  </a:txBody>
                  <a:tcPr>
                    <a:solidFill>
                      <a:srgbClr val="C00000">
                        <a:alpha val="25098"/>
                      </a:srgbClr>
                    </a:solidFill>
                  </a:tcPr>
                </a:tc>
                <a:tc>
                  <a:txBody>
                    <a:bodyPr/>
                    <a:lstStyle/>
                    <a:p>
                      <a:endParaRPr lang="en-US" sz="2000" dirty="0"/>
                    </a:p>
                  </a:txBody>
                  <a:tcPr>
                    <a:solidFill>
                      <a:srgbClr val="C00000">
                        <a:alpha val="25098"/>
                      </a:srgbClr>
                    </a:solidFill>
                  </a:tcPr>
                </a:tc>
                <a:extLst>
                  <a:ext uri="{0D108BD9-81ED-4DB2-BD59-A6C34878D82A}">
                    <a16:rowId xmlns:a16="http://schemas.microsoft.com/office/drawing/2014/main" val="10004"/>
                  </a:ext>
                </a:extLst>
              </a:tr>
              <a:tr h="370840">
                <a:tc vMerge="1">
                  <a:txBody>
                    <a:bodyPr/>
                    <a:lstStyle/>
                    <a:p>
                      <a:endParaRPr lang="en-US" sz="2000" dirty="0"/>
                    </a:p>
                  </a:txBody>
                  <a:tcPr/>
                </a:tc>
                <a:tc>
                  <a:txBody>
                    <a:bodyPr/>
                    <a:lstStyle/>
                    <a:p>
                      <a:r>
                        <a:rPr lang="en-US" sz="2400" dirty="0"/>
                        <a:t>Assistant Principal</a:t>
                      </a:r>
                    </a:p>
                  </a:txBody>
                  <a:tcPr>
                    <a:solidFill>
                      <a:srgbClr val="C00000">
                        <a:alpha val="25098"/>
                      </a:srgbClr>
                    </a:solidFill>
                  </a:tcPr>
                </a:tc>
                <a:tc>
                  <a:txBody>
                    <a:bodyPr/>
                    <a:lstStyle/>
                    <a:p>
                      <a:endParaRPr lang="en-US" sz="2000" dirty="0"/>
                    </a:p>
                  </a:txBody>
                  <a:tcPr>
                    <a:solidFill>
                      <a:srgbClr val="C00000">
                        <a:alpha val="25098"/>
                      </a:srgbClr>
                    </a:solidFill>
                  </a:tcPr>
                </a:tc>
                <a:extLst>
                  <a:ext uri="{0D108BD9-81ED-4DB2-BD59-A6C34878D82A}">
                    <a16:rowId xmlns:a16="http://schemas.microsoft.com/office/drawing/2014/main" val="10005"/>
                  </a:ext>
                </a:extLst>
              </a:tr>
              <a:tr h="370840">
                <a:tc vMerge="1">
                  <a:txBody>
                    <a:bodyPr/>
                    <a:lstStyle/>
                    <a:p>
                      <a:endParaRPr lang="en-US" sz="2000" dirty="0"/>
                    </a:p>
                  </a:txBody>
                  <a:tcPr/>
                </a:tc>
                <a:tc>
                  <a:txBody>
                    <a:bodyPr/>
                    <a:lstStyle/>
                    <a:p>
                      <a:r>
                        <a:rPr lang="en-US" sz="2400" dirty="0"/>
                        <a:t>Counselor</a:t>
                      </a:r>
                    </a:p>
                  </a:txBody>
                  <a:tcPr>
                    <a:solidFill>
                      <a:srgbClr val="C00000">
                        <a:alpha val="25098"/>
                      </a:srgbClr>
                    </a:solidFill>
                  </a:tcPr>
                </a:tc>
                <a:tc>
                  <a:txBody>
                    <a:bodyPr/>
                    <a:lstStyle/>
                    <a:p>
                      <a:endParaRPr lang="en-US" sz="2000" dirty="0"/>
                    </a:p>
                  </a:txBody>
                  <a:tcPr>
                    <a:solidFill>
                      <a:srgbClr val="C00000">
                        <a:alpha val="25098"/>
                      </a:srgbClr>
                    </a:solidFill>
                  </a:tcPr>
                </a:tc>
                <a:extLst>
                  <a:ext uri="{0D108BD9-81ED-4DB2-BD59-A6C34878D82A}">
                    <a16:rowId xmlns:a16="http://schemas.microsoft.com/office/drawing/2014/main" val="10006"/>
                  </a:ext>
                </a:extLst>
              </a:tr>
              <a:tr h="370840">
                <a:tc vMerge="1">
                  <a:txBody>
                    <a:bodyPr/>
                    <a:lstStyle/>
                    <a:p>
                      <a:endParaRPr lang="en-US" sz="2000" dirty="0"/>
                    </a:p>
                  </a:txBody>
                  <a:tcPr/>
                </a:tc>
                <a:tc>
                  <a:txBody>
                    <a:bodyPr/>
                    <a:lstStyle/>
                    <a:p>
                      <a:r>
                        <a:rPr lang="en-US" sz="2400" dirty="0"/>
                        <a:t>Coach</a:t>
                      </a:r>
                    </a:p>
                  </a:txBody>
                  <a:tcPr>
                    <a:solidFill>
                      <a:srgbClr val="C00000">
                        <a:alpha val="25098"/>
                      </a:srgbClr>
                    </a:solidFill>
                  </a:tcPr>
                </a:tc>
                <a:tc>
                  <a:txBody>
                    <a:bodyPr/>
                    <a:lstStyle/>
                    <a:p>
                      <a:endParaRPr lang="en-US" sz="2000" dirty="0"/>
                    </a:p>
                  </a:txBody>
                  <a:tcPr>
                    <a:solidFill>
                      <a:srgbClr val="C00000">
                        <a:alpha val="25098"/>
                      </a:srgbClr>
                    </a:solidFill>
                  </a:tcPr>
                </a:tc>
                <a:extLst>
                  <a:ext uri="{0D108BD9-81ED-4DB2-BD59-A6C34878D82A}">
                    <a16:rowId xmlns:a16="http://schemas.microsoft.com/office/drawing/2014/main" val="10007"/>
                  </a:ext>
                </a:extLst>
              </a:tr>
              <a:tr h="370840">
                <a:tc vMerge="1">
                  <a:txBody>
                    <a:bodyPr/>
                    <a:lstStyle/>
                    <a:p>
                      <a:endParaRPr lang="en-US" sz="2000" dirty="0"/>
                    </a:p>
                  </a:txBody>
                  <a:tcPr/>
                </a:tc>
                <a:tc>
                  <a:txBody>
                    <a:bodyPr/>
                    <a:lstStyle/>
                    <a:p>
                      <a:r>
                        <a:rPr lang="en-US" sz="2400" dirty="0"/>
                        <a:t>Teacher</a:t>
                      </a:r>
                    </a:p>
                  </a:txBody>
                  <a:tcPr>
                    <a:solidFill>
                      <a:srgbClr val="C00000">
                        <a:alpha val="25098"/>
                      </a:srgbClr>
                    </a:solidFill>
                  </a:tcPr>
                </a:tc>
                <a:tc>
                  <a:txBody>
                    <a:bodyPr/>
                    <a:lstStyle/>
                    <a:p>
                      <a:endParaRPr lang="en-US" sz="2000" dirty="0"/>
                    </a:p>
                  </a:txBody>
                  <a:tcPr>
                    <a:solidFill>
                      <a:srgbClr val="C00000">
                        <a:alpha val="25098"/>
                      </a:srgbClr>
                    </a:solidFill>
                  </a:tcPr>
                </a:tc>
                <a:extLst>
                  <a:ext uri="{0D108BD9-81ED-4DB2-BD59-A6C34878D82A}">
                    <a16:rowId xmlns:a16="http://schemas.microsoft.com/office/drawing/2014/main" val="10008"/>
                  </a:ext>
                </a:extLst>
              </a:tr>
              <a:tr h="370840">
                <a:tc vMerge="1">
                  <a:txBody>
                    <a:bodyPr/>
                    <a:lstStyle/>
                    <a:p>
                      <a:endParaRPr lang="en-US" sz="2000" dirty="0"/>
                    </a:p>
                  </a:txBody>
                  <a:tcPr/>
                </a:tc>
                <a:tc>
                  <a:txBody>
                    <a:bodyPr/>
                    <a:lstStyle/>
                    <a:p>
                      <a:r>
                        <a:rPr lang="en-US" sz="2400" dirty="0"/>
                        <a:t>Supporting Staff</a:t>
                      </a:r>
                    </a:p>
                  </a:txBody>
                  <a:tcPr>
                    <a:solidFill>
                      <a:srgbClr val="C00000">
                        <a:alpha val="25098"/>
                      </a:srgbClr>
                    </a:solidFill>
                  </a:tcPr>
                </a:tc>
                <a:tc>
                  <a:txBody>
                    <a:bodyPr/>
                    <a:lstStyle/>
                    <a:p>
                      <a:endParaRPr lang="en-US" sz="2000" dirty="0"/>
                    </a:p>
                  </a:txBody>
                  <a:tcPr>
                    <a:solidFill>
                      <a:srgbClr val="C00000">
                        <a:alpha val="25098"/>
                      </a:srgbClr>
                    </a:solidFill>
                  </a:tcPr>
                </a:tc>
                <a:extLst>
                  <a:ext uri="{0D108BD9-81ED-4DB2-BD59-A6C34878D82A}">
                    <a16:rowId xmlns:a16="http://schemas.microsoft.com/office/drawing/2014/main" val="10009"/>
                  </a:ext>
                </a:extLst>
              </a:tr>
            </a:tbl>
          </a:graphicData>
        </a:graphic>
      </p:graphicFrame>
      <p:sp>
        <p:nvSpPr>
          <p:cNvPr id="5" name="Title 4"/>
          <p:cNvSpPr>
            <a:spLocks noGrp="1"/>
          </p:cNvSpPr>
          <p:nvPr>
            <p:ph type="title"/>
          </p:nvPr>
        </p:nvSpPr>
        <p:spPr/>
        <p:txBody>
          <a:bodyPr/>
          <a:lstStyle/>
          <a:p>
            <a:r>
              <a:rPr lang="en-US" dirty="0"/>
              <a:t>User Roles: Who Can Access Shelby Ed-Fi Dashboards?</a:t>
            </a:r>
          </a:p>
        </p:txBody>
      </p:sp>
      <p:sp>
        <p:nvSpPr>
          <p:cNvPr id="2" name="Content Placeholder 1"/>
          <p:cNvSpPr>
            <a:spLocks noGrp="1"/>
          </p:cNvSpPr>
          <p:nvPr>
            <p:ph idx="1"/>
          </p:nvPr>
        </p:nvSpPr>
        <p:spPr>
          <a:xfrm>
            <a:off x="381000" y="1447800"/>
            <a:ext cx="8382000" cy="609599"/>
          </a:xfrm>
        </p:spPr>
        <p:txBody>
          <a:bodyPr/>
          <a:lstStyle/>
          <a:p>
            <a:r>
              <a:rPr lang="en-US" dirty="0"/>
              <a:t>Ed-Fi Dashboards can be accessed by individuals in the following categories:</a:t>
            </a:r>
          </a:p>
        </p:txBody>
      </p:sp>
      <p:sp>
        <p:nvSpPr>
          <p:cNvPr id="3" name="Slide Number Placeholder 2"/>
          <p:cNvSpPr>
            <a:spLocks noGrp="1"/>
          </p:cNvSpPr>
          <p:nvPr>
            <p:ph type="sldNum" sz="quarter" idx="14"/>
          </p:nvPr>
        </p:nvSpPr>
        <p:spPr/>
        <p:txBody>
          <a:bodyPr/>
          <a:lstStyle/>
          <a:p>
            <a:pPr>
              <a:defRPr/>
            </a:pPr>
            <a:fld id="{CD72049F-C3E8-4E7F-AB5A-4975E6929684}" type="slidenum">
              <a:rPr lang="en-US" smtClean="0"/>
              <a:pPr>
                <a:defRPr/>
              </a:pPr>
              <a:t>15</a:t>
            </a:fld>
            <a:endParaRPr lang="en-US" dirty="0"/>
          </a:p>
        </p:txBody>
      </p:sp>
      <p:sp>
        <p:nvSpPr>
          <p:cNvPr id="20" name="Rounded Rectangle 19"/>
          <p:cNvSpPr/>
          <p:nvPr/>
        </p:nvSpPr>
        <p:spPr>
          <a:xfrm>
            <a:off x="4549846" y="2282746"/>
            <a:ext cx="990600" cy="304800"/>
          </a:xfrm>
          <a:prstGeom prst="roundRect">
            <a:avLst/>
          </a:prstGeom>
          <a:ln>
            <a:prstDash val="solid"/>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District</a:t>
            </a:r>
          </a:p>
        </p:txBody>
      </p:sp>
      <p:sp>
        <p:nvSpPr>
          <p:cNvPr id="21" name="Rounded Rectangle 20"/>
          <p:cNvSpPr/>
          <p:nvPr/>
        </p:nvSpPr>
        <p:spPr>
          <a:xfrm>
            <a:off x="6554969" y="2275657"/>
            <a:ext cx="990600" cy="304800"/>
          </a:xfrm>
          <a:prstGeom prst="roundRect">
            <a:avLst/>
          </a:prstGeom>
          <a:ln>
            <a:prstDash val="solid"/>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Teacher</a:t>
            </a:r>
          </a:p>
        </p:txBody>
      </p:sp>
      <p:sp>
        <p:nvSpPr>
          <p:cNvPr id="22" name="Rounded Rectangle 21"/>
          <p:cNvSpPr/>
          <p:nvPr/>
        </p:nvSpPr>
        <p:spPr>
          <a:xfrm>
            <a:off x="5629936" y="2282746"/>
            <a:ext cx="838200" cy="3048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School</a:t>
            </a:r>
          </a:p>
        </p:txBody>
      </p:sp>
      <p:sp>
        <p:nvSpPr>
          <p:cNvPr id="23" name="Rounded Rectangle 22"/>
          <p:cNvSpPr/>
          <p:nvPr/>
        </p:nvSpPr>
        <p:spPr>
          <a:xfrm>
            <a:off x="7620000" y="2282746"/>
            <a:ext cx="990600" cy="304800"/>
          </a:xfrm>
          <a:prstGeom prst="roundRect">
            <a:avLst/>
          </a:prstGeom>
          <a:ln>
            <a:prstDash val="solid"/>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Student</a:t>
            </a:r>
          </a:p>
        </p:txBody>
      </p:sp>
      <p:sp>
        <p:nvSpPr>
          <p:cNvPr id="30" name="Rounded Rectangle 29"/>
          <p:cNvSpPr/>
          <p:nvPr/>
        </p:nvSpPr>
        <p:spPr>
          <a:xfrm>
            <a:off x="4546600" y="4098005"/>
            <a:ext cx="990600" cy="304800"/>
          </a:xfrm>
          <a:prstGeom prst="roundRect">
            <a:avLst/>
          </a:prstGeom>
          <a:ln>
            <a:prstDash val="solid"/>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District</a:t>
            </a:r>
          </a:p>
        </p:txBody>
      </p:sp>
      <p:sp>
        <p:nvSpPr>
          <p:cNvPr id="31" name="Rounded Rectangle 30"/>
          <p:cNvSpPr/>
          <p:nvPr/>
        </p:nvSpPr>
        <p:spPr>
          <a:xfrm>
            <a:off x="6551723" y="4090916"/>
            <a:ext cx="990600" cy="304800"/>
          </a:xfrm>
          <a:prstGeom prst="roundRect">
            <a:avLst/>
          </a:prstGeom>
          <a:ln>
            <a:prstDash val="sys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Teacher</a:t>
            </a:r>
          </a:p>
        </p:txBody>
      </p:sp>
      <p:sp>
        <p:nvSpPr>
          <p:cNvPr id="32" name="Rounded Rectangle 31"/>
          <p:cNvSpPr/>
          <p:nvPr/>
        </p:nvSpPr>
        <p:spPr>
          <a:xfrm>
            <a:off x="5626690" y="4098005"/>
            <a:ext cx="838200" cy="304800"/>
          </a:xfrm>
          <a:prstGeom prst="roundRect">
            <a:avLst/>
          </a:prstGeom>
          <a:ln>
            <a:prstDash val="solid"/>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School</a:t>
            </a:r>
          </a:p>
        </p:txBody>
      </p:sp>
      <p:sp>
        <p:nvSpPr>
          <p:cNvPr id="33" name="Rounded Rectangle 32"/>
          <p:cNvSpPr/>
          <p:nvPr/>
        </p:nvSpPr>
        <p:spPr>
          <a:xfrm>
            <a:off x="7616754" y="4084320"/>
            <a:ext cx="990600" cy="304800"/>
          </a:xfrm>
          <a:prstGeom prst="roundRect">
            <a:avLst/>
          </a:prstGeom>
          <a:ln>
            <a:prstDash val="sys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Student</a:t>
            </a:r>
          </a:p>
        </p:txBody>
      </p:sp>
      <p:sp>
        <p:nvSpPr>
          <p:cNvPr id="35" name="Rounded Rectangle 34"/>
          <p:cNvSpPr/>
          <p:nvPr/>
        </p:nvSpPr>
        <p:spPr>
          <a:xfrm>
            <a:off x="4546600" y="4556488"/>
            <a:ext cx="990600" cy="304800"/>
          </a:xfrm>
          <a:prstGeom prst="roundRect">
            <a:avLst/>
          </a:prstGeom>
          <a:ln>
            <a:prstDash val="solid"/>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District</a:t>
            </a:r>
          </a:p>
        </p:txBody>
      </p:sp>
      <p:sp>
        <p:nvSpPr>
          <p:cNvPr id="38" name="Rounded Rectangle 37"/>
          <p:cNvSpPr/>
          <p:nvPr/>
        </p:nvSpPr>
        <p:spPr>
          <a:xfrm>
            <a:off x="7616754" y="4542803"/>
            <a:ext cx="990600" cy="304800"/>
          </a:xfrm>
          <a:prstGeom prst="roundRect">
            <a:avLst/>
          </a:prstGeom>
          <a:ln>
            <a:prstDash val="sys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Student</a:t>
            </a:r>
          </a:p>
        </p:txBody>
      </p:sp>
      <p:sp>
        <p:nvSpPr>
          <p:cNvPr id="40" name="Rounded Rectangle 39"/>
          <p:cNvSpPr/>
          <p:nvPr/>
        </p:nvSpPr>
        <p:spPr>
          <a:xfrm>
            <a:off x="4546600" y="5488424"/>
            <a:ext cx="948181" cy="291748"/>
          </a:xfrm>
          <a:prstGeom prst="roundRect">
            <a:avLst/>
          </a:prstGeom>
          <a:ln>
            <a:prstDash val="solid"/>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District</a:t>
            </a:r>
          </a:p>
        </p:txBody>
      </p:sp>
      <p:sp>
        <p:nvSpPr>
          <p:cNvPr id="43" name="Rounded Rectangle 42"/>
          <p:cNvSpPr/>
          <p:nvPr/>
        </p:nvSpPr>
        <p:spPr>
          <a:xfrm>
            <a:off x="7616754" y="5474739"/>
            <a:ext cx="948181" cy="291748"/>
          </a:xfrm>
          <a:prstGeom prst="roundRect">
            <a:avLst/>
          </a:prstGeom>
          <a:ln>
            <a:prstDash val="sys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Student</a:t>
            </a:r>
          </a:p>
        </p:txBody>
      </p:sp>
      <p:sp>
        <p:nvSpPr>
          <p:cNvPr id="8" name="TextBox 7"/>
          <p:cNvSpPr txBox="1"/>
          <p:nvPr/>
        </p:nvSpPr>
        <p:spPr>
          <a:xfrm>
            <a:off x="228600" y="6324600"/>
            <a:ext cx="8991600" cy="307777"/>
          </a:xfrm>
          <a:prstGeom prst="rect">
            <a:avLst/>
          </a:prstGeom>
          <a:noFill/>
        </p:spPr>
        <p:txBody>
          <a:bodyPr wrap="square" rtlCol="0">
            <a:spAutoFit/>
          </a:bodyPr>
          <a:lstStyle/>
          <a:p>
            <a:r>
              <a:rPr lang="en-US" sz="1400" dirty="0">
                <a:latin typeface="+mj-lt"/>
              </a:rPr>
              <a:t>Dotted lines indicate where user access is limited to the specific district/school/students to which they have been linked.</a:t>
            </a:r>
          </a:p>
        </p:txBody>
      </p:sp>
      <p:sp>
        <p:nvSpPr>
          <p:cNvPr id="46" name="Rounded Rectangle 45"/>
          <p:cNvSpPr/>
          <p:nvPr/>
        </p:nvSpPr>
        <p:spPr>
          <a:xfrm>
            <a:off x="4543411" y="3222013"/>
            <a:ext cx="990600" cy="304800"/>
          </a:xfrm>
          <a:prstGeom prst="roundRect">
            <a:avLst/>
          </a:prstGeom>
          <a:ln>
            <a:prstDash val="solid"/>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District</a:t>
            </a:r>
          </a:p>
        </p:txBody>
      </p:sp>
      <p:sp>
        <p:nvSpPr>
          <p:cNvPr id="48" name="Rounded Rectangle 47"/>
          <p:cNvSpPr/>
          <p:nvPr/>
        </p:nvSpPr>
        <p:spPr>
          <a:xfrm>
            <a:off x="5623501" y="3222013"/>
            <a:ext cx="838200" cy="3048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School</a:t>
            </a:r>
          </a:p>
        </p:txBody>
      </p:sp>
      <p:sp>
        <p:nvSpPr>
          <p:cNvPr id="50" name="Rounded Rectangle 49"/>
          <p:cNvSpPr/>
          <p:nvPr/>
        </p:nvSpPr>
        <p:spPr>
          <a:xfrm>
            <a:off x="4540168" y="3663203"/>
            <a:ext cx="990600" cy="304800"/>
          </a:xfrm>
          <a:prstGeom prst="roundRect">
            <a:avLst/>
          </a:prstGeom>
          <a:ln>
            <a:prstDash val="solid"/>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District</a:t>
            </a:r>
          </a:p>
        </p:txBody>
      </p:sp>
      <p:sp>
        <p:nvSpPr>
          <p:cNvPr id="51" name="Rounded Rectangle 50"/>
          <p:cNvSpPr/>
          <p:nvPr/>
        </p:nvSpPr>
        <p:spPr>
          <a:xfrm>
            <a:off x="6545291" y="3656114"/>
            <a:ext cx="990600" cy="304800"/>
          </a:xfrm>
          <a:prstGeom prst="roundRect">
            <a:avLst/>
          </a:prstGeom>
          <a:ln>
            <a:prstDash val="sys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Teacher</a:t>
            </a:r>
          </a:p>
        </p:txBody>
      </p:sp>
      <p:sp>
        <p:nvSpPr>
          <p:cNvPr id="52" name="Rounded Rectangle 51"/>
          <p:cNvSpPr/>
          <p:nvPr/>
        </p:nvSpPr>
        <p:spPr>
          <a:xfrm>
            <a:off x="5620258" y="3663203"/>
            <a:ext cx="838200" cy="304800"/>
          </a:xfrm>
          <a:prstGeom prst="roundRect">
            <a:avLst/>
          </a:prstGeom>
          <a:ln>
            <a:prstDash val="solid"/>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School</a:t>
            </a:r>
          </a:p>
        </p:txBody>
      </p:sp>
      <p:sp>
        <p:nvSpPr>
          <p:cNvPr id="53" name="Rounded Rectangle 52"/>
          <p:cNvSpPr/>
          <p:nvPr/>
        </p:nvSpPr>
        <p:spPr>
          <a:xfrm>
            <a:off x="7610322" y="3649518"/>
            <a:ext cx="990600" cy="304800"/>
          </a:xfrm>
          <a:prstGeom prst="roundRect">
            <a:avLst/>
          </a:prstGeom>
          <a:ln>
            <a:prstDash val="sys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Student</a:t>
            </a:r>
          </a:p>
        </p:txBody>
      </p:sp>
      <p:sp>
        <p:nvSpPr>
          <p:cNvPr id="54" name="Rounded Rectangle 53"/>
          <p:cNvSpPr/>
          <p:nvPr/>
        </p:nvSpPr>
        <p:spPr>
          <a:xfrm>
            <a:off x="4528440" y="5030896"/>
            <a:ext cx="990600" cy="304800"/>
          </a:xfrm>
          <a:prstGeom prst="roundRect">
            <a:avLst/>
          </a:prstGeom>
          <a:ln>
            <a:prstDash val="solid"/>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District</a:t>
            </a:r>
          </a:p>
        </p:txBody>
      </p:sp>
      <p:sp>
        <p:nvSpPr>
          <p:cNvPr id="56" name="Rounded Rectangle 55"/>
          <p:cNvSpPr/>
          <p:nvPr/>
        </p:nvSpPr>
        <p:spPr>
          <a:xfrm>
            <a:off x="7598594" y="5030263"/>
            <a:ext cx="948181" cy="291748"/>
          </a:xfrm>
          <a:prstGeom prst="roundRect">
            <a:avLst/>
          </a:prstGeom>
          <a:ln>
            <a:prstDash val="sys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Student</a:t>
            </a:r>
          </a:p>
        </p:txBody>
      </p:sp>
      <p:sp>
        <p:nvSpPr>
          <p:cNvPr id="60" name="Rounded Rectangle 59"/>
          <p:cNvSpPr/>
          <p:nvPr/>
        </p:nvSpPr>
        <p:spPr>
          <a:xfrm>
            <a:off x="4528440" y="5953434"/>
            <a:ext cx="948181" cy="291748"/>
          </a:xfrm>
          <a:prstGeom prst="roundRect">
            <a:avLst/>
          </a:prstGeom>
          <a:ln>
            <a:prstDash val="solid"/>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District</a:t>
            </a:r>
          </a:p>
        </p:txBody>
      </p:sp>
      <p:sp>
        <p:nvSpPr>
          <p:cNvPr id="61" name="Rounded Rectangle 60"/>
          <p:cNvSpPr/>
          <p:nvPr/>
        </p:nvSpPr>
        <p:spPr>
          <a:xfrm>
            <a:off x="5595241" y="5953434"/>
            <a:ext cx="861982" cy="291748"/>
          </a:xfrm>
          <a:prstGeom prst="roundRect">
            <a:avLst/>
          </a:prstGeom>
          <a:ln>
            <a:prstDash val="sys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School</a:t>
            </a:r>
          </a:p>
        </p:txBody>
      </p:sp>
      <p:sp>
        <p:nvSpPr>
          <p:cNvPr id="62" name="Rounded Rectangle 61"/>
          <p:cNvSpPr/>
          <p:nvPr/>
        </p:nvSpPr>
        <p:spPr>
          <a:xfrm>
            <a:off x="5595241" y="5496234"/>
            <a:ext cx="861982" cy="291748"/>
          </a:xfrm>
          <a:prstGeom prst="roundRect">
            <a:avLst/>
          </a:prstGeom>
          <a:ln>
            <a:prstDash val="sys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School</a:t>
            </a:r>
          </a:p>
        </p:txBody>
      </p:sp>
      <p:sp>
        <p:nvSpPr>
          <p:cNvPr id="63" name="Rounded Rectangle 62"/>
          <p:cNvSpPr/>
          <p:nvPr/>
        </p:nvSpPr>
        <p:spPr>
          <a:xfrm>
            <a:off x="5595241" y="5043948"/>
            <a:ext cx="861982" cy="291748"/>
          </a:xfrm>
          <a:prstGeom prst="roundRect">
            <a:avLst/>
          </a:prstGeom>
          <a:ln>
            <a:prstDash val="sys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School</a:t>
            </a:r>
          </a:p>
        </p:txBody>
      </p:sp>
      <p:sp>
        <p:nvSpPr>
          <p:cNvPr id="64" name="Rounded Rectangle 63"/>
          <p:cNvSpPr/>
          <p:nvPr/>
        </p:nvSpPr>
        <p:spPr>
          <a:xfrm>
            <a:off x="5595240" y="4556488"/>
            <a:ext cx="900545" cy="304800"/>
          </a:xfrm>
          <a:prstGeom prst="roundRect">
            <a:avLst/>
          </a:prstGeom>
          <a:ln>
            <a:prstDash val="sys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School</a:t>
            </a:r>
          </a:p>
        </p:txBody>
      </p:sp>
      <p:sp>
        <p:nvSpPr>
          <p:cNvPr id="44" name="Rounded Rectangle 43"/>
          <p:cNvSpPr/>
          <p:nvPr/>
        </p:nvSpPr>
        <p:spPr>
          <a:xfrm>
            <a:off x="4557252" y="2759607"/>
            <a:ext cx="990600" cy="304800"/>
          </a:xfrm>
          <a:prstGeom prst="roundRect">
            <a:avLst/>
          </a:prstGeom>
          <a:ln>
            <a:prstDash val="solid"/>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District</a:t>
            </a:r>
          </a:p>
        </p:txBody>
      </p:sp>
      <p:sp>
        <p:nvSpPr>
          <p:cNvPr id="45" name="Rounded Rectangle 44"/>
          <p:cNvSpPr/>
          <p:nvPr/>
        </p:nvSpPr>
        <p:spPr>
          <a:xfrm>
            <a:off x="6562375" y="2752518"/>
            <a:ext cx="990600" cy="304800"/>
          </a:xfrm>
          <a:prstGeom prst="roundRect">
            <a:avLst/>
          </a:prstGeom>
          <a:ln>
            <a:prstDash val="sys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Teacher</a:t>
            </a:r>
          </a:p>
        </p:txBody>
      </p:sp>
      <p:sp>
        <p:nvSpPr>
          <p:cNvPr id="49" name="Rounded Rectangle 48"/>
          <p:cNvSpPr/>
          <p:nvPr/>
        </p:nvSpPr>
        <p:spPr>
          <a:xfrm>
            <a:off x="7627406" y="2759607"/>
            <a:ext cx="990600" cy="304800"/>
          </a:xfrm>
          <a:prstGeom prst="roundRect">
            <a:avLst/>
          </a:prstGeom>
          <a:ln>
            <a:prstDash val="sys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Student</a:t>
            </a:r>
          </a:p>
        </p:txBody>
      </p:sp>
      <p:sp>
        <p:nvSpPr>
          <p:cNvPr id="55" name="Rounded Rectangle 54"/>
          <p:cNvSpPr/>
          <p:nvPr/>
        </p:nvSpPr>
        <p:spPr>
          <a:xfrm>
            <a:off x="5604841" y="2748084"/>
            <a:ext cx="900545" cy="304800"/>
          </a:xfrm>
          <a:prstGeom prst="roundRect">
            <a:avLst/>
          </a:prstGeom>
          <a:ln>
            <a:prstDash val="sys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School</a:t>
            </a:r>
          </a:p>
        </p:txBody>
      </p:sp>
      <p:sp>
        <p:nvSpPr>
          <p:cNvPr id="37" name="Rounded Rectangle 36"/>
          <p:cNvSpPr/>
          <p:nvPr/>
        </p:nvSpPr>
        <p:spPr>
          <a:xfrm>
            <a:off x="6553200" y="5486400"/>
            <a:ext cx="990600" cy="304800"/>
          </a:xfrm>
          <a:prstGeom prst="roundRect">
            <a:avLst/>
          </a:prstGeom>
          <a:ln>
            <a:prstDash val="sysDash"/>
          </a:ln>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a:t>Teacher</a:t>
            </a:r>
          </a:p>
        </p:txBody>
      </p:sp>
    </p:spTree>
    <p:extLst>
      <p:ext uri="{BB962C8B-B14F-4D97-AF65-F5344CB8AC3E}">
        <p14:creationId xmlns:p14="http://schemas.microsoft.com/office/powerpoint/2010/main" val="49249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3629" y="3678095"/>
            <a:ext cx="493519" cy="3948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4983723"/>
            <a:ext cx="559910" cy="5690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9080" y="2785900"/>
            <a:ext cx="784050" cy="8921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4373" y="1600200"/>
            <a:ext cx="562260" cy="5326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Rectangle 14"/>
          <p:cNvSpPr/>
          <p:nvPr/>
        </p:nvSpPr>
        <p:spPr>
          <a:xfrm>
            <a:off x="1786633" y="4296690"/>
            <a:ext cx="6413139"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Accessing the Ed-Fi Dashboards</a:t>
            </a:r>
          </a:p>
        </p:txBody>
      </p:sp>
      <p:sp>
        <p:nvSpPr>
          <p:cNvPr id="17" name="Rectangle 16"/>
          <p:cNvSpPr/>
          <p:nvPr/>
        </p:nvSpPr>
        <p:spPr>
          <a:xfrm>
            <a:off x="1840960" y="3624100"/>
            <a:ext cx="6388640"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Data Levels and User Roles</a:t>
            </a:r>
          </a:p>
        </p:txBody>
      </p:sp>
      <p:sp>
        <p:nvSpPr>
          <p:cNvPr id="18" name="Rectangle 17"/>
          <p:cNvSpPr/>
          <p:nvPr/>
        </p:nvSpPr>
        <p:spPr>
          <a:xfrm>
            <a:off x="1904380" y="2290082"/>
            <a:ext cx="6396472"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What are the Shelby Ed-Fi Dashboards?</a:t>
            </a:r>
          </a:p>
        </p:txBody>
      </p:sp>
      <p:sp>
        <p:nvSpPr>
          <p:cNvPr id="19" name="Rectangle 18"/>
          <p:cNvSpPr/>
          <p:nvPr/>
        </p:nvSpPr>
        <p:spPr>
          <a:xfrm>
            <a:off x="1894182" y="1659419"/>
            <a:ext cx="4572000" cy="369332"/>
          </a:xfrm>
          <a:prstGeom prst="rect">
            <a:avLst/>
          </a:prstGeom>
        </p:spPr>
        <p:txBody>
          <a:bodyPr>
            <a:spAutoFit/>
          </a:bodyPr>
          <a:lstStyle/>
          <a:p>
            <a:r>
              <a:rPr lang="en-US" b="1" dirty="0">
                <a:latin typeface="Arial" panose="020B0604020202020204" pitchFamily="34" charset="0"/>
                <a:cs typeface="Arial" panose="020B0604020202020204" pitchFamily="34" charset="0"/>
              </a:rPr>
              <a:t>Training Objectives</a:t>
            </a:r>
          </a:p>
        </p:txBody>
      </p:sp>
      <p:pic>
        <p:nvPicPr>
          <p:cNvPr id="28" name="Picture 27"/>
          <p:cNvPicPr>
            <a:picLocks noChangeAspect="1"/>
          </p:cNvPicPr>
          <p:nvPr/>
        </p:nvPicPr>
        <p:blipFill>
          <a:blip r:embed="rId6"/>
          <a:stretch>
            <a:fillRect/>
          </a:stretch>
        </p:blipFill>
        <p:spPr>
          <a:xfrm>
            <a:off x="1101958" y="4233700"/>
            <a:ext cx="629139" cy="629139"/>
          </a:xfrm>
          <a:prstGeom prst="rect">
            <a:avLst/>
          </a:prstGeom>
        </p:spPr>
      </p:pic>
      <p:sp>
        <p:nvSpPr>
          <p:cNvPr id="20" name="Rectangle 19"/>
          <p:cNvSpPr/>
          <p:nvPr/>
        </p:nvSpPr>
        <p:spPr>
          <a:xfrm>
            <a:off x="1859772" y="2966219"/>
            <a:ext cx="4572000" cy="369332"/>
          </a:xfrm>
          <a:prstGeom prst="rect">
            <a:avLst/>
          </a:prstGeom>
        </p:spPr>
        <p:txBody>
          <a:bodyPr>
            <a:spAutoFit/>
          </a:bodyPr>
          <a:lstStyle/>
          <a:p>
            <a:r>
              <a:rPr lang="en-US" b="1" dirty="0">
                <a:cs typeface="Arial" panose="020B0604020202020204" pitchFamily="34" charset="0"/>
              </a:rPr>
              <a:t>Data Sources</a:t>
            </a:r>
            <a:endParaRPr lang="en-US" b="1" dirty="0">
              <a:latin typeface="Arial" panose="020B0604020202020204" pitchFamily="34" charset="0"/>
              <a:cs typeface="Arial" panose="020B0604020202020204" pitchFamily="34" charset="0"/>
            </a:endParaRPr>
          </a:p>
        </p:txBody>
      </p:sp>
      <p:sp>
        <p:nvSpPr>
          <p:cNvPr id="21" name="Rectangle 20"/>
          <p:cNvSpPr/>
          <p:nvPr/>
        </p:nvSpPr>
        <p:spPr>
          <a:xfrm>
            <a:off x="975597" y="4238871"/>
            <a:ext cx="6796803" cy="592452"/>
          </a:xfrm>
          <a:prstGeom prst="rect">
            <a:avLst/>
          </a:prstGeom>
          <a:solidFill>
            <a:srgbClr val="FFC000">
              <a:alpha val="19000"/>
            </a:srgbClr>
          </a:solid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1180407" y="726742"/>
            <a:ext cx="8082742" cy="642851"/>
          </a:xfrm>
        </p:spPr>
        <p:txBody>
          <a:bodyPr/>
          <a:lstStyle/>
          <a:p>
            <a:r>
              <a:rPr lang="en-US" dirty="0"/>
              <a:t>Agenda</a:t>
            </a:r>
          </a:p>
        </p:txBody>
      </p:sp>
      <p:pic>
        <p:nvPicPr>
          <p:cNvPr id="27" name="Picture 26"/>
          <p:cNvPicPr>
            <a:picLocks noChangeAspect="1"/>
          </p:cNvPicPr>
          <p:nvPr/>
        </p:nvPicPr>
        <p:blipFill>
          <a:blip r:embed="rId7"/>
          <a:stretch>
            <a:fillRect/>
          </a:stretch>
        </p:blipFill>
        <p:spPr>
          <a:xfrm>
            <a:off x="1228889" y="2256758"/>
            <a:ext cx="614687" cy="629494"/>
          </a:xfrm>
          <a:prstGeom prst="rect">
            <a:avLst/>
          </a:prstGeom>
        </p:spPr>
      </p:pic>
      <p:sp>
        <p:nvSpPr>
          <p:cNvPr id="29" name="Rectangle 28"/>
          <p:cNvSpPr/>
          <p:nvPr/>
        </p:nvSpPr>
        <p:spPr>
          <a:xfrm>
            <a:off x="1752600" y="5082387"/>
            <a:ext cx="6380704"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Questions and Nex</a:t>
            </a:r>
            <a:r>
              <a:rPr lang="en-US" b="1" dirty="0">
                <a:cs typeface="Arial" panose="020B0604020202020204" pitchFamily="34" charset="0"/>
              </a:rPr>
              <a:t>t Steps</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6066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mv="urn:schemas-microsoft-com:mac:vml"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Exploring the Dashboards</a:t>
            </a:r>
          </a:p>
        </p:txBody>
      </p:sp>
      <p:sp>
        <p:nvSpPr>
          <p:cNvPr id="3" name="Content Placeholder 2"/>
          <p:cNvSpPr>
            <a:spLocks noGrp="1"/>
          </p:cNvSpPr>
          <p:nvPr>
            <p:ph idx="1"/>
          </p:nvPr>
        </p:nvSpPr>
        <p:spPr/>
        <p:txBody>
          <a:bodyPr/>
          <a:lstStyle/>
          <a:p>
            <a:pPr marL="0" indent="0">
              <a:buNone/>
            </a:pPr>
            <a:endParaRPr lang="en-US" sz="3200" dirty="0"/>
          </a:p>
          <a:p>
            <a:pPr marL="0" indent="0" algn="ctr">
              <a:buNone/>
            </a:pPr>
            <a:r>
              <a:rPr lang="en-US" sz="3200" dirty="0">
                <a:latin typeface="Arial Rounded MT Bold" panose="020F0704030504030204" pitchFamily="34" charset="0"/>
              </a:rPr>
              <a:t>Navigation of Dashboards </a:t>
            </a:r>
          </a:p>
          <a:p>
            <a:pPr marL="0" indent="0" algn="ctr">
              <a:buNone/>
            </a:pPr>
            <a:r>
              <a:rPr lang="en-US" sz="3200" dirty="0">
                <a:latin typeface="Arial Rounded MT Bold" panose="020F0704030504030204" pitchFamily="34" charset="0"/>
              </a:rPr>
              <a:t>&amp;</a:t>
            </a:r>
          </a:p>
          <a:p>
            <a:pPr marL="0" indent="0" algn="ctr">
              <a:buNone/>
            </a:pPr>
            <a:r>
              <a:rPr lang="en-US" sz="3200" dirty="0">
                <a:latin typeface="Arial Rounded MT Bold" panose="020F0704030504030204" pitchFamily="34" charset="0"/>
              </a:rPr>
              <a:t>Guided Exercises</a:t>
            </a:r>
          </a:p>
          <a:p>
            <a:pPr marL="0" indent="0" algn="ctr">
              <a:buNone/>
            </a:pPr>
            <a:endParaRPr lang="en-US" sz="3200" dirty="0"/>
          </a:p>
        </p:txBody>
      </p:sp>
      <p:sp>
        <p:nvSpPr>
          <p:cNvPr id="5" name="Slide Number Placeholder 4"/>
          <p:cNvSpPr>
            <a:spLocks noGrp="1"/>
          </p:cNvSpPr>
          <p:nvPr>
            <p:ph type="sldNum" sz="quarter" idx="14"/>
          </p:nvPr>
        </p:nvSpPr>
        <p:spPr/>
        <p:txBody>
          <a:bodyPr/>
          <a:lstStyle/>
          <a:p>
            <a:pPr>
              <a:defRPr/>
            </a:pPr>
            <a:fld id="{CD72049F-C3E8-4E7F-AB5A-4975E6929684}" type="slidenum">
              <a:rPr lang="en-US" smtClean="0"/>
              <a:pPr>
                <a:defRPr/>
              </a:pPr>
              <a:t>17</a:t>
            </a:fld>
            <a:endParaRPr lang="en-US" dirty="0"/>
          </a:p>
        </p:txBody>
      </p:sp>
    </p:spTree>
    <p:extLst>
      <p:ext uri="{BB962C8B-B14F-4D97-AF65-F5344CB8AC3E}">
        <p14:creationId xmlns:p14="http://schemas.microsoft.com/office/powerpoint/2010/main" val="764982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3629" y="3664520"/>
            <a:ext cx="493519" cy="3948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4970148"/>
            <a:ext cx="559910" cy="5690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9080" y="2772325"/>
            <a:ext cx="784050" cy="8921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4373" y="1586625"/>
            <a:ext cx="562260" cy="5326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Rectangle 14"/>
          <p:cNvSpPr/>
          <p:nvPr/>
        </p:nvSpPr>
        <p:spPr>
          <a:xfrm>
            <a:off x="1786633" y="4283115"/>
            <a:ext cx="6413139"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Accessing the Ed-Fi Dashboards</a:t>
            </a:r>
          </a:p>
        </p:txBody>
      </p:sp>
      <p:sp>
        <p:nvSpPr>
          <p:cNvPr id="17" name="Rectangle 16"/>
          <p:cNvSpPr/>
          <p:nvPr/>
        </p:nvSpPr>
        <p:spPr>
          <a:xfrm>
            <a:off x="1840960" y="3610525"/>
            <a:ext cx="6388640"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Data Levels and User Roles</a:t>
            </a:r>
          </a:p>
        </p:txBody>
      </p:sp>
      <p:sp>
        <p:nvSpPr>
          <p:cNvPr id="18" name="Rectangle 17"/>
          <p:cNvSpPr/>
          <p:nvPr/>
        </p:nvSpPr>
        <p:spPr>
          <a:xfrm>
            <a:off x="1904380" y="2276507"/>
            <a:ext cx="6396472"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What are the Shelby Ed-Fi Dashboards?</a:t>
            </a:r>
          </a:p>
        </p:txBody>
      </p:sp>
      <p:sp>
        <p:nvSpPr>
          <p:cNvPr id="19" name="Rectangle 18"/>
          <p:cNvSpPr/>
          <p:nvPr/>
        </p:nvSpPr>
        <p:spPr>
          <a:xfrm>
            <a:off x="1894182" y="1645844"/>
            <a:ext cx="4572000" cy="369332"/>
          </a:xfrm>
          <a:prstGeom prst="rect">
            <a:avLst/>
          </a:prstGeom>
        </p:spPr>
        <p:txBody>
          <a:bodyPr>
            <a:spAutoFit/>
          </a:bodyPr>
          <a:lstStyle/>
          <a:p>
            <a:r>
              <a:rPr lang="en-US" b="1" dirty="0">
                <a:latin typeface="Arial" panose="020B0604020202020204" pitchFamily="34" charset="0"/>
                <a:cs typeface="Arial" panose="020B0604020202020204" pitchFamily="34" charset="0"/>
              </a:rPr>
              <a:t>Training Objectives</a:t>
            </a:r>
          </a:p>
        </p:txBody>
      </p:sp>
      <p:pic>
        <p:nvPicPr>
          <p:cNvPr id="28" name="Picture 27"/>
          <p:cNvPicPr>
            <a:picLocks noChangeAspect="1"/>
          </p:cNvPicPr>
          <p:nvPr/>
        </p:nvPicPr>
        <p:blipFill>
          <a:blip r:embed="rId6"/>
          <a:stretch>
            <a:fillRect/>
          </a:stretch>
        </p:blipFill>
        <p:spPr>
          <a:xfrm>
            <a:off x="1101958" y="4220125"/>
            <a:ext cx="629139" cy="629139"/>
          </a:xfrm>
          <a:prstGeom prst="rect">
            <a:avLst/>
          </a:prstGeom>
        </p:spPr>
      </p:pic>
      <p:sp>
        <p:nvSpPr>
          <p:cNvPr id="20" name="Rectangle 19"/>
          <p:cNvSpPr/>
          <p:nvPr/>
        </p:nvSpPr>
        <p:spPr>
          <a:xfrm>
            <a:off x="1859772" y="2952644"/>
            <a:ext cx="4572000" cy="369332"/>
          </a:xfrm>
          <a:prstGeom prst="rect">
            <a:avLst/>
          </a:prstGeom>
        </p:spPr>
        <p:txBody>
          <a:bodyPr>
            <a:spAutoFit/>
          </a:bodyPr>
          <a:lstStyle/>
          <a:p>
            <a:r>
              <a:rPr lang="en-US" b="1" dirty="0">
                <a:cs typeface="Arial" panose="020B0604020202020204" pitchFamily="34" charset="0"/>
              </a:rPr>
              <a:t>Data Sources</a:t>
            </a:r>
            <a:endParaRPr lang="en-US" b="1" dirty="0">
              <a:latin typeface="Arial" panose="020B0604020202020204" pitchFamily="34" charset="0"/>
              <a:cs typeface="Arial" panose="020B0604020202020204" pitchFamily="34" charset="0"/>
            </a:endParaRPr>
          </a:p>
        </p:txBody>
      </p:sp>
      <p:sp>
        <p:nvSpPr>
          <p:cNvPr id="21" name="Rectangle 20"/>
          <p:cNvSpPr/>
          <p:nvPr/>
        </p:nvSpPr>
        <p:spPr>
          <a:xfrm>
            <a:off x="975597" y="4970148"/>
            <a:ext cx="6796803" cy="592452"/>
          </a:xfrm>
          <a:prstGeom prst="rect">
            <a:avLst/>
          </a:prstGeom>
          <a:solidFill>
            <a:srgbClr val="FFC000">
              <a:alpha val="19000"/>
            </a:srgbClr>
          </a:solid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1180407" y="726742"/>
            <a:ext cx="8082742" cy="642851"/>
          </a:xfrm>
        </p:spPr>
        <p:txBody>
          <a:bodyPr/>
          <a:lstStyle/>
          <a:p>
            <a:r>
              <a:rPr lang="en-US" dirty="0"/>
              <a:t>Agenda</a:t>
            </a:r>
          </a:p>
        </p:txBody>
      </p:sp>
      <p:pic>
        <p:nvPicPr>
          <p:cNvPr id="27" name="Picture 26"/>
          <p:cNvPicPr>
            <a:picLocks noChangeAspect="1"/>
          </p:cNvPicPr>
          <p:nvPr/>
        </p:nvPicPr>
        <p:blipFill>
          <a:blip r:embed="rId7"/>
          <a:stretch>
            <a:fillRect/>
          </a:stretch>
        </p:blipFill>
        <p:spPr>
          <a:xfrm>
            <a:off x="1228889" y="2243183"/>
            <a:ext cx="614687" cy="629494"/>
          </a:xfrm>
          <a:prstGeom prst="rect">
            <a:avLst/>
          </a:prstGeom>
        </p:spPr>
      </p:pic>
      <p:sp>
        <p:nvSpPr>
          <p:cNvPr id="29" name="Rectangle 28"/>
          <p:cNvSpPr/>
          <p:nvPr/>
        </p:nvSpPr>
        <p:spPr>
          <a:xfrm>
            <a:off x="1752600" y="5068812"/>
            <a:ext cx="6380704"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Questions and Nex</a:t>
            </a:r>
            <a:r>
              <a:rPr lang="en-US" b="1" dirty="0">
                <a:cs typeface="Arial" panose="020B0604020202020204" pitchFamily="34" charset="0"/>
              </a:rPr>
              <a:t>t Steps</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31374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mv="urn:schemas-microsoft-com:mac:vml"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extLst>
              <p:ext uri="{D42A27DB-BD31-4B8C-83A1-F6EECF244321}">
                <p14:modId xmlns:p14="http://schemas.microsoft.com/office/powerpoint/2010/main" val="2387897027"/>
              </p:ext>
            </p:extLst>
          </p:nvPr>
        </p:nvGraphicFramePr>
        <p:xfrm>
          <a:off x="1054190" y="868714"/>
          <a:ext cx="7620000" cy="8291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1054190" y="1719033"/>
            <a:ext cx="6872287" cy="523220"/>
          </a:xfrm>
          <a:prstGeom prst="rect">
            <a:avLst/>
          </a:prstGeom>
          <a:noFill/>
        </p:spPr>
        <p:txBody>
          <a:bodyPr wrap="square" rtlCol="0">
            <a:spAutoFit/>
          </a:bodyPr>
          <a:lstStyle/>
          <a:p>
            <a:pPr algn="ctr"/>
            <a:r>
              <a:rPr lang="en-US" sz="2800" b="1" dirty="0"/>
              <a:t>Share the Ed-Fi Training Resources</a:t>
            </a:r>
          </a:p>
        </p:txBody>
      </p:sp>
      <p:sp>
        <p:nvSpPr>
          <p:cNvPr id="19" name="Rectangle 18"/>
          <p:cNvSpPr/>
          <p:nvPr/>
        </p:nvSpPr>
        <p:spPr>
          <a:xfrm>
            <a:off x="216530" y="2390448"/>
            <a:ext cx="1578727" cy="2107579"/>
          </a:xfrm>
          <a:prstGeom prst="rect">
            <a:avLst/>
          </a:prstGeom>
          <a:blipFill>
            <a:blip r:embed="rId7" cstate="print">
              <a:extLst>
                <a:ext uri="{28A0092B-C50C-407E-A947-70E740481C1C}">
                  <a14:useLocalDpi xmlns:a14="http://schemas.microsoft.com/office/drawing/2010/main" val="0"/>
                </a:ext>
              </a:extLst>
            </a:blip>
            <a:srcRect/>
            <a:stretch>
              <a:fillRect l="-12000" r="-12000"/>
            </a:stretch>
          </a:blipFill>
          <a:ln w="12700">
            <a:solidFill>
              <a:schemeClr val="tx1"/>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 name="TextBox 2"/>
          <p:cNvSpPr txBox="1"/>
          <p:nvPr/>
        </p:nvSpPr>
        <p:spPr>
          <a:xfrm>
            <a:off x="382005" y="2844072"/>
            <a:ext cx="1247775" cy="923330"/>
          </a:xfrm>
          <a:prstGeom prst="rect">
            <a:avLst/>
          </a:prstGeom>
          <a:solidFill>
            <a:schemeClr val="bg1">
              <a:lumMod val="95000"/>
            </a:schemeClr>
          </a:solidFill>
        </p:spPr>
        <p:txBody>
          <a:bodyPr wrap="square" rtlCol="0">
            <a:spAutoFit/>
          </a:bodyPr>
          <a:lstStyle/>
          <a:p>
            <a:pPr algn="ctr"/>
            <a:r>
              <a:rPr lang="en-US" dirty="0"/>
              <a:t>Quick Start Guides</a:t>
            </a:r>
          </a:p>
        </p:txBody>
      </p:sp>
      <p:sp>
        <p:nvSpPr>
          <p:cNvPr id="22" name="Rectangle 21"/>
          <p:cNvSpPr/>
          <p:nvPr/>
        </p:nvSpPr>
        <p:spPr>
          <a:xfrm>
            <a:off x="2000415" y="3124200"/>
            <a:ext cx="1578727" cy="2107579"/>
          </a:xfrm>
          <a:prstGeom prst="rect">
            <a:avLst/>
          </a:prstGeom>
          <a:blipFill>
            <a:blip r:embed="rId7" cstate="print">
              <a:extLst>
                <a:ext uri="{28A0092B-C50C-407E-A947-70E740481C1C}">
                  <a14:useLocalDpi xmlns:a14="http://schemas.microsoft.com/office/drawing/2010/main" val="0"/>
                </a:ext>
              </a:extLst>
            </a:blip>
            <a:srcRect/>
            <a:stretch>
              <a:fillRect l="-12000" r="-12000"/>
            </a:stretch>
          </a:blipFill>
          <a:ln w="12700">
            <a:solidFill>
              <a:schemeClr val="tx1"/>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3" name="TextBox 22"/>
          <p:cNvSpPr txBox="1"/>
          <p:nvPr/>
        </p:nvSpPr>
        <p:spPr>
          <a:xfrm>
            <a:off x="2124946" y="3577824"/>
            <a:ext cx="1338942" cy="369332"/>
          </a:xfrm>
          <a:prstGeom prst="rect">
            <a:avLst/>
          </a:prstGeom>
          <a:solidFill>
            <a:schemeClr val="bg1">
              <a:lumMod val="95000"/>
            </a:schemeClr>
          </a:solidFill>
        </p:spPr>
        <p:txBody>
          <a:bodyPr wrap="square" rtlCol="0">
            <a:spAutoFit/>
          </a:bodyPr>
          <a:lstStyle/>
          <a:p>
            <a:pPr algn="ctr"/>
            <a:r>
              <a:rPr lang="en-US" dirty="0"/>
              <a:t>FAQs</a:t>
            </a:r>
          </a:p>
        </p:txBody>
      </p:sp>
      <p:sp>
        <p:nvSpPr>
          <p:cNvPr id="24" name="Rectangle 23"/>
          <p:cNvSpPr/>
          <p:nvPr/>
        </p:nvSpPr>
        <p:spPr>
          <a:xfrm>
            <a:off x="3828063" y="2390448"/>
            <a:ext cx="1578727" cy="2107579"/>
          </a:xfrm>
          <a:prstGeom prst="rect">
            <a:avLst/>
          </a:prstGeom>
          <a:blipFill>
            <a:blip r:embed="rId7" cstate="print">
              <a:extLst>
                <a:ext uri="{28A0092B-C50C-407E-A947-70E740481C1C}">
                  <a14:useLocalDpi xmlns:a14="http://schemas.microsoft.com/office/drawing/2010/main" val="0"/>
                </a:ext>
              </a:extLst>
            </a:blip>
            <a:srcRect/>
            <a:stretch>
              <a:fillRect l="-12000" r="-12000"/>
            </a:stretch>
          </a:blipFill>
          <a:ln w="12700">
            <a:solidFill>
              <a:schemeClr val="tx1"/>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5" name="TextBox 24"/>
          <p:cNvSpPr txBox="1"/>
          <p:nvPr/>
        </p:nvSpPr>
        <p:spPr>
          <a:xfrm>
            <a:off x="3986377" y="2797893"/>
            <a:ext cx="1338942" cy="923330"/>
          </a:xfrm>
          <a:prstGeom prst="rect">
            <a:avLst/>
          </a:prstGeom>
          <a:solidFill>
            <a:schemeClr val="bg1">
              <a:lumMod val="95000"/>
            </a:schemeClr>
          </a:solidFill>
        </p:spPr>
        <p:txBody>
          <a:bodyPr wrap="square" rtlCol="0">
            <a:spAutoFit/>
          </a:bodyPr>
          <a:lstStyle/>
          <a:p>
            <a:pPr algn="ctr"/>
            <a:r>
              <a:rPr lang="en-US" dirty="0"/>
              <a:t>Ed-Fi Guided Exercises</a:t>
            </a:r>
          </a:p>
        </p:txBody>
      </p:sp>
      <p:sp>
        <p:nvSpPr>
          <p:cNvPr id="26" name="Rectangle 25"/>
          <p:cNvSpPr/>
          <p:nvPr/>
        </p:nvSpPr>
        <p:spPr>
          <a:xfrm>
            <a:off x="5636662" y="3144861"/>
            <a:ext cx="1578727" cy="2107579"/>
          </a:xfrm>
          <a:prstGeom prst="rect">
            <a:avLst/>
          </a:prstGeom>
          <a:blipFill>
            <a:blip r:embed="rId7" cstate="print">
              <a:extLst>
                <a:ext uri="{28A0092B-C50C-407E-A947-70E740481C1C}">
                  <a14:useLocalDpi xmlns:a14="http://schemas.microsoft.com/office/drawing/2010/main" val="0"/>
                </a:ext>
              </a:extLst>
            </a:blip>
            <a:srcRect/>
            <a:stretch>
              <a:fillRect l="-12000" r="-12000"/>
            </a:stretch>
          </a:blipFill>
          <a:ln w="12700">
            <a:solidFill>
              <a:schemeClr val="tx1"/>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7" name="TextBox 26"/>
          <p:cNvSpPr txBox="1"/>
          <p:nvPr/>
        </p:nvSpPr>
        <p:spPr>
          <a:xfrm>
            <a:off x="5761193" y="3598485"/>
            <a:ext cx="1338942" cy="646331"/>
          </a:xfrm>
          <a:prstGeom prst="rect">
            <a:avLst/>
          </a:prstGeom>
          <a:solidFill>
            <a:schemeClr val="bg1">
              <a:lumMod val="95000"/>
            </a:schemeClr>
          </a:solidFill>
        </p:spPr>
        <p:txBody>
          <a:bodyPr wrap="square" rtlCol="0">
            <a:spAutoFit/>
          </a:bodyPr>
          <a:lstStyle/>
          <a:p>
            <a:pPr algn="ctr"/>
            <a:r>
              <a:rPr lang="en-US" dirty="0"/>
              <a:t>Ed-Fi Use Cases</a:t>
            </a:r>
          </a:p>
        </p:txBody>
      </p:sp>
      <p:sp>
        <p:nvSpPr>
          <p:cNvPr id="13" name="Rectangle 12"/>
          <p:cNvSpPr/>
          <p:nvPr/>
        </p:nvSpPr>
        <p:spPr>
          <a:xfrm>
            <a:off x="7352227" y="2390448"/>
            <a:ext cx="1578727" cy="2107579"/>
          </a:xfrm>
          <a:prstGeom prst="rect">
            <a:avLst/>
          </a:prstGeom>
          <a:blipFill>
            <a:blip r:embed="rId7" cstate="print">
              <a:extLst>
                <a:ext uri="{28A0092B-C50C-407E-A947-70E740481C1C}">
                  <a14:useLocalDpi xmlns:a14="http://schemas.microsoft.com/office/drawing/2010/main" val="0"/>
                </a:ext>
              </a:extLst>
            </a:blip>
            <a:srcRect/>
            <a:stretch>
              <a:fillRect l="-12000" r="-12000"/>
            </a:stretch>
          </a:blipFill>
          <a:ln w="12700">
            <a:solidFill>
              <a:schemeClr val="tx1"/>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TextBox 13"/>
          <p:cNvSpPr txBox="1"/>
          <p:nvPr/>
        </p:nvSpPr>
        <p:spPr>
          <a:xfrm>
            <a:off x="7476758" y="2844072"/>
            <a:ext cx="1338942" cy="646331"/>
          </a:xfrm>
          <a:prstGeom prst="rect">
            <a:avLst/>
          </a:prstGeom>
          <a:solidFill>
            <a:schemeClr val="bg1">
              <a:lumMod val="95000"/>
            </a:schemeClr>
          </a:solidFill>
        </p:spPr>
        <p:txBody>
          <a:bodyPr wrap="square" rtlCol="0">
            <a:spAutoFit/>
          </a:bodyPr>
          <a:lstStyle/>
          <a:p>
            <a:pPr algn="ctr"/>
            <a:r>
              <a:rPr lang="en-US" dirty="0"/>
              <a:t>Ed-Fi </a:t>
            </a:r>
            <a:r>
              <a:rPr lang="en-US" dirty="0" err="1"/>
              <a:t>Powerpoint</a:t>
            </a:r>
            <a:endParaRPr lang="en-US" dirty="0"/>
          </a:p>
        </p:txBody>
      </p:sp>
      <p:sp>
        <p:nvSpPr>
          <p:cNvPr id="15" name="TextBox 14"/>
          <p:cNvSpPr txBox="1"/>
          <p:nvPr/>
        </p:nvSpPr>
        <p:spPr>
          <a:xfrm>
            <a:off x="127330" y="5562600"/>
            <a:ext cx="8980192" cy="892552"/>
          </a:xfrm>
          <a:prstGeom prst="rect">
            <a:avLst/>
          </a:prstGeom>
          <a:noFill/>
        </p:spPr>
        <p:txBody>
          <a:bodyPr wrap="square" rtlCol="0">
            <a:spAutoFit/>
          </a:bodyPr>
          <a:lstStyle/>
          <a:p>
            <a:pPr algn="ctr"/>
            <a:r>
              <a:rPr lang="en-US" sz="2800" b="1" dirty="0">
                <a:solidFill>
                  <a:srgbClr val="FF0000"/>
                </a:solidFill>
              </a:rPr>
              <a:t>Visit</a:t>
            </a:r>
            <a:r>
              <a:rPr lang="en-US" sz="2400" b="1" dirty="0">
                <a:solidFill>
                  <a:srgbClr val="FF0000"/>
                </a:solidFill>
              </a:rPr>
              <a:t>: </a:t>
            </a:r>
            <a:r>
              <a:rPr lang="en-US" sz="2400" b="1" dirty="0">
                <a:hlinkClick r:id="rId8"/>
              </a:rPr>
              <a:t>http://www.scsk12.org/uf/webadmin/foundation/edfisupport/</a:t>
            </a:r>
            <a:endParaRPr lang="en-US" sz="2400" b="1" dirty="0"/>
          </a:p>
        </p:txBody>
      </p:sp>
    </p:spTree>
    <p:extLst>
      <p:ext uri="{BB962C8B-B14F-4D97-AF65-F5344CB8AC3E}">
        <p14:creationId xmlns:p14="http://schemas.microsoft.com/office/powerpoint/2010/main" val="11639825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xmlns:mv="urn:schemas-microsoft-com:mac:vml">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3629" y="3687883"/>
            <a:ext cx="493519" cy="3948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4917311"/>
            <a:ext cx="559910" cy="5690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9080" y="2795688"/>
            <a:ext cx="784050" cy="8921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4373" y="1609988"/>
            <a:ext cx="562260" cy="5326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Rectangle 14"/>
          <p:cNvSpPr/>
          <p:nvPr/>
        </p:nvSpPr>
        <p:spPr>
          <a:xfrm>
            <a:off x="1786633" y="4306478"/>
            <a:ext cx="6413139"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Accessing the Ed-Fi Dashboards</a:t>
            </a:r>
          </a:p>
        </p:txBody>
      </p:sp>
      <p:sp>
        <p:nvSpPr>
          <p:cNvPr id="17" name="Rectangle 16"/>
          <p:cNvSpPr/>
          <p:nvPr/>
        </p:nvSpPr>
        <p:spPr>
          <a:xfrm>
            <a:off x="1840960" y="3633888"/>
            <a:ext cx="6388640"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Data Levels and User Roles</a:t>
            </a:r>
          </a:p>
        </p:txBody>
      </p:sp>
      <p:sp>
        <p:nvSpPr>
          <p:cNvPr id="18" name="Rectangle 17"/>
          <p:cNvSpPr/>
          <p:nvPr/>
        </p:nvSpPr>
        <p:spPr>
          <a:xfrm>
            <a:off x="1904380" y="2299870"/>
            <a:ext cx="6396472"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What are the Shelby Ed-Fi Dashboards?</a:t>
            </a:r>
          </a:p>
        </p:txBody>
      </p:sp>
      <p:sp>
        <p:nvSpPr>
          <p:cNvPr id="19" name="Rectangle 18"/>
          <p:cNvSpPr/>
          <p:nvPr/>
        </p:nvSpPr>
        <p:spPr>
          <a:xfrm>
            <a:off x="1894182" y="1669207"/>
            <a:ext cx="4572000" cy="369332"/>
          </a:xfrm>
          <a:prstGeom prst="rect">
            <a:avLst/>
          </a:prstGeom>
        </p:spPr>
        <p:txBody>
          <a:bodyPr>
            <a:spAutoFit/>
          </a:bodyPr>
          <a:lstStyle/>
          <a:p>
            <a:r>
              <a:rPr lang="en-US" b="1" dirty="0">
                <a:latin typeface="Arial" panose="020B0604020202020204" pitchFamily="34" charset="0"/>
                <a:cs typeface="Arial" panose="020B0604020202020204" pitchFamily="34" charset="0"/>
              </a:rPr>
              <a:t>Training Objectives</a:t>
            </a:r>
          </a:p>
        </p:txBody>
      </p:sp>
      <p:sp>
        <p:nvSpPr>
          <p:cNvPr id="20" name="Rectangle 19"/>
          <p:cNvSpPr/>
          <p:nvPr/>
        </p:nvSpPr>
        <p:spPr>
          <a:xfrm>
            <a:off x="1859772" y="2976007"/>
            <a:ext cx="4572000" cy="369332"/>
          </a:xfrm>
          <a:prstGeom prst="rect">
            <a:avLst/>
          </a:prstGeom>
        </p:spPr>
        <p:txBody>
          <a:bodyPr>
            <a:spAutoFit/>
          </a:bodyPr>
          <a:lstStyle/>
          <a:p>
            <a:r>
              <a:rPr lang="en-US" b="1" dirty="0">
                <a:cs typeface="Arial" panose="020B0604020202020204" pitchFamily="34" charset="0"/>
              </a:rPr>
              <a:t>Data Sources</a:t>
            </a:r>
            <a:endParaRPr lang="en-US" b="1" dirty="0">
              <a:latin typeface="Arial" panose="020B0604020202020204" pitchFamily="34" charset="0"/>
              <a:cs typeface="Arial" panose="020B0604020202020204" pitchFamily="34" charset="0"/>
            </a:endParaRPr>
          </a:p>
        </p:txBody>
      </p:sp>
      <p:sp>
        <p:nvSpPr>
          <p:cNvPr id="21" name="Rectangle 20"/>
          <p:cNvSpPr/>
          <p:nvPr/>
        </p:nvSpPr>
        <p:spPr>
          <a:xfrm>
            <a:off x="975597" y="1598867"/>
            <a:ext cx="6796803" cy="592452"/>
          </a:xfrm>
          <a:prstGeom prst="rect">
            <a:avLst/>
          </a:prstGeom>
          <a:solidFill>
            <a:srgbClr val="FFC000">
              <a:alpha val="19000"/>
            </a:srgbClr>
          </a:solid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1180407" y="726742"/>
            <a:ext cx="8082742" cy="642851"/>
          </a:xfrm>
        </p:spPr>
        <p:txBody>
          <a:bodyPr/>
          <a:lstStyle/>
          <a:p>
            <a:r>
              <a:rPr lang="en-US" dirty="0"/>
              <a:t>Agenda</a:t>
            </a:r>
          </a:p>
        </p:txBody>
      </p:sp>
      <p:pic>
        <p:nvPicPr>
          <p:cNvPr id="27" name="Picture 26"/>
          <p:cNvPicPr>
            <a:picLocks noChangeAspect="1"/>
          </p:cNvPicPr>
          <p:nvPr/>
        </p:nvPicPr>
        <p:blipFill>
          <a:blip r:embed="rId6"/>
          <a:stretch>
            <a:fillRect/>
          </a:stretch>
        </p:blipFill>
        <p:spPr>
          <a:xfrm>
            <a:off x="1228889" y="2266546"/>
            <a:ext cx="614687" cy="629494"/>
          </a:xfrm>
          <a:prstGeom prst="rect">
            <a:avLst/>
          </a:prstGeom>
        </p:spPr>
      </p:pic>
      <p:pic>
        <p:nvPicPr>
          <p:cNvPr id="28" name="Picture 27"/>
          <p:cNvPicPr>
            <a:picLocks noChangeAspect="1"/>
          </p:cNvPicPr>
          <p:nvPr/>
        </p:nvPicPr>
        <p:blipFill>
          <a:blip r:embed="rId7"/>
          <a:stretch>
            <a:fillRect/>
          </a:stretch>
        </p:blipFill>
        <p:spPr>
          <a:xfrm>
            <a:off x="1101958" y="4243488"/>
            <a:ext cx="629139" cy="629139"/>
          </a:xfrm>
          <a:prstGeom prst="rect">
            <a:avLst/>
          </a:prstGeom>
        </p:spPr>
      </p:pic>
      <p:sp>
        <p:nvSpPr>
          <p:cNvPr id="29" name="Rectangle 28"/>
          <p:cNvSpPr/>
          <p:nvPr/>
        </p:nvSpPr>
        <p:spPr>
          <a:xfrm>
            <a:off x="1828800" y="5015975"/>
            <a:ext cx="6380704"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Questions and Nex</a:t>
            </a:r>
            <a:r>
              <a:rPr lang="en-US" b="1" dirty="0">
                <a:cs typeface="Arial" panose="020B0604020202020204" pitchFamily="34" charset="0"/>
              </a:rPr>
              <a:t>t Steps</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3190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mv="urn:schemas-microsoft-com:mac:vml"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Next Steps: Accessing the Ed-Fi Dashboards</a:t>
            </a:r>
          </a:p>
        </p:txBody>
      </p:sp>
      <p:sp>
        <p:nvSpPr>
          <p:cNvPr id="2" name="Content Placeholder 1"/>
          <p:cNvSpPr>
            <a:spLocks noGrp="1"/>
          </p:cNvSpPr>
          <p:nvPr>
            <p:ph idx="1"/>
          </p:nvPr>
        </p:nvSpPr>
        <p:spPr>
          <a:xfrm>
            <a:off x="381000" y="1524002"/>
            <a:ext cx="8382000" cy="4602163"/>
          </a:xfrm>
        </p:spPr>
        <p:txBody>
          <a:bodyPr/>
          <a:lstStyle/>
          <a:p>
            <a:r>
              <a:rPr lang="en-US" sz="2400" dirty="0"/>
              <a:t>You will need your </a:t>
            </a:r>
            <a:r>
              <a:rPr lang="en-US" sz="2400" b="1" dirty="0"/>
              <a:t>SCS email address </a:t>
            </a:r>
            <a:r>
              <a:rPr lang="en-US" sz="2400" dirty="0"/>
              <a:t>and </a:t>
            </a:r>
            <a:r>
              <a:rPr lang="en-US" sz="2400" b="1" dirty="0"/>
              <a:t>password</a:t>
            </a:r>
            <a:r>
              <a:rPr lang="en-US" sz="2400" dirty="0"/>
              <a:t> to log into the Ed-Fi dashboards. You MUST be on the Shelby network to access the Dashboards.</a:t>
            </a:r>
          </a:p>
          <a:p>
            <a:pPr marL="0" indent="0">
              <a:buNone/>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sp>
        <p:nvSpPr>
          <p:cNvPr id="3" name="Slide Number Placeholder 2"/>
          <p:cNvSpPr>
            <a:spLocks noGrp="1"/>
          </p:cNvSpPr>
          <p:nvPr>
            <p:ph type="sldNum" sz="quarter" idx="14"/>
          </p:nvPr>
        </p:nvSpPr>
        <p:spPr/>
        <p:txBody>
          <a:bodyPr/>
          <a:lstStyle/>
          <a:p>
            <a:pPr>
              <a:defRPr/>
            </a:pPr>
            <a:fld id="{CD72049F-C3E8-4E7F-AB5A-4975E6929684}" type="slidenum">
              <a:rPr lang="en-US" smtClean="0"/>
              <a:pPr>
                <a:defRPr/>
              </a:pPr>
              <a:t>20</a:t>
            </a:fld>
            <a:endParaRPr lang="en-US" dirty="0"/>
          </a:p>
        </p:txBody>
      </p:sp>
      <p:graphicFrame>
        <p:nvGraphicFramePr>
          <p:cNvPr id="6" name="Diagram 5"/>
          <p:cNvGraphicFramePr/>
          <p:nvPr>
            <p:extLst>
              <p:ext uri="{D42A27DB-BD31-4B8C-83A1-F6EECF244321}">
                <p14:modId xmlns:p14="http://schemas.microsoft.com/office/powerpoint/2010/main" val="3703987751"/>
              </p:ext>
            </p:extLst>
          </p:nvPr>
        </p:nvGraphicFramePr>
        <p:xfrm>
          <a:off x="457200" y="2717800"/>
          <a:ext cx="8305800" cy="375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67302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for attending this training</a:t>
            </a:r>
          </a:p>
        </p:txBody>
      </p:sp>
      <p:sp>
        <p:nvSpPr>
          <p:cNvPr id="3" name="Content Placeholder 2"/>
          <p:cNvSpPr>
            <a:spLocks noGrp="1"/>
          </p:cNvSpPr>
          <p:nvPr>
            <p:ph idx="1"/>
          </p:nvPr>
        </p:nvSpPr>
        <p:spPr>
          <a:xfrm>
            <a:off x="381000" y="1676402"/>
            <a:ext cx="8382000" cy="5029198"/>
          </a:xfrm>
        </p:spPr>
        <p:txBody>
          <a:bodyPr/>
          <a:lstStyle/>
          <a:p>
            <a:pPr>
              <a:spcBef>
                <a:spcPts val="2400"/>
              </a:spcBef>
            </a:pPr>
            <a:r>
              <a:rPr lang="en-US" sz="3600" dirty="0"/>
              <a:t> Questions?</a:t>
            </a:r>
          </a:p>
          <a:p>
            <a:pPr>
              <a:spcBef>
                <a:spcPts val="2400"/>
              </a:spcBef>
            </a:pPr>
            <a:r>
              <a:rPr lang="en-US" sz="3600" dirty="0"/>
              <a:t>Don’t forget to share feedback at: </a:t>
            </a:r>
            <a:r>
              <a:rPr lang="en-US" sz="3600" dirty="0">
                <a:hlinkClick r:id="rId3"/>
              </a:rPr>
              <a:t>https://www.surveymonkey.com/r/SCSedfi</a:t>
            </a:r>
            <a:endParaRPr lang="en-US" sz="3600" dirty="0"/>
          </a:p>
          <a:p>
            <a:pPr>
              <a:spcBef>
                <a:spcPts val="2400"/>
              </a:spcBef>
            </a:pPr>
            <a:r>
              <a:rPr lang="en-US" sz="3600" dirty="0"/>
              <a:t> Please complete the training feedback form</a:t>
            </a:r>
          </a:p>
          <a:p>
            <a:pPr>
              <a:spcBef>
                <a:spcPts val="2400"/>
              </a:spcBef>
            </a:pPr>
            <a:r>
              <a:rPr lang="en-US" sz="3600" dirty="0"/>
              <a:t>Thank you!</a:t>
            </a:r>
          </a:p>
        </p:txBody>
      </p:sp>
      <p:sp>
        <p:nvSpPr>
          <p:cNvPr id="5" name="Slide Number Placeholder 4"/>
          <p:cNvSpPr>
            <a:spLocks noGrp="1"/>
          </p:cNvSpPr>
          <p:nvPr>
            <p:ph type="sldNum" sz="quarter" idx="14"/>
          </p:nvPr>
        </p:nvSpPr>
        <p:spPr/>
        <p:txBody>
          <a:bodyPr/>
          <a:lstStyle/>
          <a:p>
            <a:pPr>
              <a:defRPr/>
            </a:pPr>
            <a:fld id="{CD72049F-C3E8-4E7F-AB5A-4975E6929684}" type="slidenum">
              <a:rPr lang="en-US" smtClean="0"/>
              <a:pPr>
                <a:defRPr/>
              </a:pPr>
              <a:t>21</a:t>
            </a:fld>
            <a:endParaRPr lang="en-US" dirty="0"/>
          </a:p>
        </p:txBody>
      </p:sp>
    </p:spTree>
    <p:extLst>
      <p:ext uri="{BB962C8B-B14F-4D97-AF65-F5344CB8AC3E}">
        <p14:creationId xmlns:p14="http://schemas.microsoft.com/office/powerpoint/2010/main" val="4231098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Objectives</a:t>
            </a:r>
          </a:p>
        </p:txBody>
      </p:sp>
      <p:sp>
        <p:nvSpPr>
          <p:cNvPr id="3" name="Content Placeholder 2"/>
          <p:cNvSpPr>
            <a:spLocks noGrp="1"/>
          </p:cNvSpPr>
          <p:nvPr>
            <p:ph idx="1"/>
          </p:nvPr>
        </p:nvSpPr>
        <p:spPr>
          <a:xfrm>
            <a:off x="381000" y="1524002"/>
            <a:ext cx="8382000" cy="4602163"/>
          </a:xfrm>
        </p:spPr>
        <p:txBody>
          <a:bodyPr/>
          <a:lstStyle/>
          <a:p>
            <a:pPr lvl="0"/>
            <a:r>
              <a:rPr lang="en-US" sz="2000" dirty="0"/>
              <a:t>By the end of this training, you will…</a:t>
            </a:r>
          </a:p>
          <a:p>
            <a:pPr lvl="1"/>
            <a:r>
              <a:rPr lang="en-US" sz="1800" dirty="0"/>
              <a:t>Understand the purpose of the Shelby Ed-Fi Dashboards</a:t>
            </a:r>
          </a:p>
          <a:p>
            <a:pPr lvl="1"/>
            <a:r>
              <a:rPr lang="en-US" sz="1800" dirty="0"/>
              <a:t>Gain a working knowledge of the Ed-Fi dashboards (including structure and data sources)</a:t>
            </a:r>
          </a:p>
          <a:p>
            <a:pPr lvl="1"/>
            <a:r>
              <a:rPr lang="en-US" sz="1800" dirty="0"/>
              <a:t>Understand various user roles and permissions</a:t>
            </a:r>
          </a:p>
          <a:p>
            <a:pPr lvl="1"/>
            <a:r>
              <a:rPr lang="en-US" sz="1800" dirty="0"/>
              <a:t>Identify ways you can use these dashboards moving forward</a:t>
            </a:r>
          </a:p>
          <a:p>
            <a:pPr marL="0" indent="0">
              <a:buNone/>
            </a:pPr>
            <a:endParaRPr lang="en-US" sz="1600" b="1" i="1" dirty="0"/>
          </a:p>
          <a:p>
            <a:r>
              <a:rPr lang="en-US" sz="2000" b="1" i="1" dirty="0"/>
              <a:t>Ed-Fi Dashboards are being piloted at 8 schools –</a:t>
            </a:r>
            <a:r>
              <a:rPr lang="en-US" sz="2000" dirty="0"/>
              <a:t>staff at these schools will have an opportunity to provide feedback prior to the district-wide launch.</a:t>
            </a:r>
            <a:endParaRPr lang="en-US" sz="2000" b="1" i="1" dirty="0"/>
          </a:p>
          <a:p>
            <a:pPr marL="345972" lvl="1" indent="0">
              <a:buNone/>
            </a:pPr>
            <a:endParaRPr lang="en-US" sz="1800" dirty="0"/>
          </a:p>
        </p:txBody>
      </p:sp>
      <p:sp>
        <p:nvSpPr>
          <p:cNvPr id="5" name="Slide Number Placeholder 4"/>
          <p:cNvSpPr>
            <a:spLocks noGrp="1"/>
          </p:cNvSpPr>
          <p:nvPr>
            <p:ph type="sldNum" sz="quarter" idx="14"/>
          </p:nvPr>
        </p:nvSpPr>
        <p:spPr>
          <a:xfrm>
            <a:off x="6590071" y="6629400"/>
            <a:ext cx="2209800" cy="304800"/>
          </a:xfrm>
        </p:spPr>
        <p:txBody>
          <a:bodyPr/>
          <a:lstStyle/>
          <a:p>
            <a:pPr>
              <a:defRPr/>
            </a:pPr>
            <a:fld id="{CD72049F-C3E8-4E7F-AB5A-4975E6929684}" type="slidenum">
              <a:rPr lang="en-US" smtClean="0"/>
              <a:pPr>
                <a:defRPr/>
              </a:pPr>
              <a:t>3</a:t>
            </a:fld>
            <a:r>
              <a:rPr lang="en-US" dirty="0"/>
              <a:t>z</a:t>
            </a:r>
          </a:p>
        </p:txBody>
      </p:sp>
      <p:graphicFrame>
        <p:nvGraphicFramePr>
          <p:cNvPr id="6" name="Diagram 5"/>
          <p:cNvGraphicFramePr/>
          <p:nvPr>
            <p:extLst>
              <p:ext uri="{D42A27DB-BD31-4B8C-83A1-F6EECF244321}">
                <p14:modId xmlns:p14="http://schemas.microsoft.com/office/powerpoint/2010/main" val="2912472578"/>
              </p:ext>
            </p:extLst>
          </p:nvPr>
        </p:nvGraphicFramePr>
        <p:xfrm>
          <a:off x="722671" y="4419600"/>
          <a:ext cx="8077200" cy="266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7806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ost It1" descr="\\192.168.1.2\eLearning Art\01_Inputs\Image Library\office_notes\office_notes\Paper_PaperPads\postit_pad_green.png"/>
          <p:cNvPicPr>
            <a:picLocks noChangeAspect="1" noChangeArrowheads="1"/>
          </p:cNvPicPr>
          <p:nvPr/>
        </p:nvPicPr>
        <p:blipFill>
          <a:blip r:embed="rId3" cstate="print"/>
          <a:srcRect/>
          <a:stretch>
            <a:fillRect/>
          </a:stretch>
        </p:blipFill>
        <p:spPr bwMode="auto">
          <a:xfrm>
            <a:off x="1888740" y="2688026"/>
            <a:ext cx="619125" cy="574675"/>
          </a:xfrm>
          <a:prstGeom prst="rect">
            <a:avLst/>
          </a:prstGeom>
          <a:noFill/>
          <a:ln w="9525">
            <a:noFill/>
            <a:miter lim="800000"/>
            <a:headEnd/>
            <a:tailEnd/>
          </a:ln>
          <a:effectLst>
            <a:outerShdw blurRad="50800" dist="38100" dir="10800000" algn="r" rotWithShape="0">
              <a:prstClr val="black">
                <a:alpha val="40000"/>
              </a:prstClr>
            </a:outerShdw>
          </a:effectLst>
        </p:spPr>
      </p:pic>
      <p:pic>
        <p:nvPicPr>
          <p:cNvPr id="10" name="Post It2" descr="\\192.168.1.2\eLearning Art\01_Inputs\Image Library\office_notes\office_notes\Paper_PaperPads\postit_pad_purple.png"/>
          <p:cNvPicPr>
            <a:picLocks noChangeAspect="1" noChangeArrowheads="1"/>
          </p:cNvPicPr>
          <p:nvPr/>
        </p:nvPicPr>
        <p:blipFill>
          <a:blip r:embed="rId4" cstate="print"/>
          <a:srcRect/>
          <a:stretch>
            <a:fillRect/>
          </a:stretch>
        </p:blipFill>
        <p:spPr bwMode="auto">
          <a:xfrm>
            <a:off x="2712060" y="2438400"/>
            <a:ext cx="603250" cy="560387"/>
          </a:xfrm>
          <a:prstGeom prst="rect">
            <a:avLst/>
          </a:prstGeom>
          <a:noFill/>
          <a:ln w="9525">
            <a:noFill/>
            <a:miter lim="800000"/>
            <a:headEnd/>
            <a:tailEnd/>
          </a:ln>
          <a:effectLst>
            <a:outerShdw blurRad="50800" dist="38100" dir="10800000" algn="r" rotWithShape="0">
              <a:prstClr val="black">
                <a:alpha val="40000"/>
              </a:prstClr>
            </a:outerShdw>
          </a:effectLst>
        </p:spPr>
      </p:pic>
      <p:pic>
        <p:nvPicPr>
          <p:cNvPr id="11" name="Post It3" descr="\\192.168.1.2\eLearning Art\01_Inputs\Image Library\office_notes\office_notes\Paper_PaperPads\postit_pink.png"/>
          <p:cNvPicPr>
            <a:picLocks noChangeAspect="1" noChangeArrowheads="1"/>
          </p:cNvPicPr>
          <p:nvPr/>
        </p:nvPicPr>
        <p:blipFill>
          <a:blip r:embed="rId5" cstate="print"/>
          <a:srcRect/>
          <a:stretch>
            <a:fillRect/>
          </a:stretch>
        </p:blipFill>
        <p:spPr bwMode="auto">
          <a:xfrm rot="327414">
            <a:off x="2898570" y="3171758"/>
            <a:ext cx="625475" cy="574675"/>
          </a:xfrm>
          <a:prstGeom prst="rect">
            <a:avLst/>
          </a:prstGeom>
          <a:noFill/>
          <a:ln w="9525">
            <a:noFill/>
            <a:miter lim="800000"/>
            <a:headEnd/>
            <a:tailEnd/>
          </a:ln>
          <a:effectLst>
            <a:outerShdw blurRad="50800" dist="38100" dir="10800000" algn="r" rotWithShape="0">
              <a:prstClr val="black">
                <a:alpha val="40000"/>
              </a:prstClr>
            </a:outerShdw>
          </a:effectLst>
        </p:spPr>
      </p:pic>
      <p:sp>
        <p:nvSpPr>
          <p:cNvPr id="2" name="TextBox 1"/>
          <p:cNvSpPr txBox="1"/>
          <p:nvPr/>
        </p:nvSpPr>
        <p:spPr>
          <a:xfrm>
            <a:off x="2712060" y="2438400"/>
            <a:ext cx="499247" cy="523220"/>
          </a:xfrm>
          <a:prstGeom prst="rect">
            <a:avLst/>
          </a:prstGeom>
          <a:noFill/>
        </p:spPr>
        <p:txBody>
          <a:bodyPr wrap="square" rtlCol="0">
            <a:spAutoFit/>
          </a:bodyPr>
          <a:lstStyle/>
          <a:p>
            <a:pPr algn="ctr"/>
            <a:r>
              <a:rPr lang="en-US" sz="2800" dirty="0">
                <a:solidFill>
                  <a:schemeClr val="tx1">
                    <a:lumMod val="50000"/>
                    <a:lumOff val="50000"/>
                  </a:schemeClr>
                </a:solidFill>
              </a:rPr>
              <a:t>?</a:t>
            </a:r>
          </a:p>
        </p:txBody>
      </p:sp>
      <p:sp>
        <p:nvSpPr>
          <p:cNvPr id="13" name="TextBox 12"/>
          <p:cNvSpPr txBox="1"/>
          <p:nvPr/>
        </p:nvSpPr>
        <p:spPr>
          <a:xfrm>
            <a:off x="2961683" y="3203981"/>
            <a:ext cx="499247" cy="523220"/>
          </a:xfrm>
          <a:prstGeom prst="rect">
            <a:avLst/>
          </a:prstGeom>
          <a:noFill/>
        </p:spPr>
        <p:txBody>
          <a:bodyPr wrap="square" rtlCol="0">
            <a:spAutoFit/>
          </a:bodyPr>
          <a:lstStyle/>
          <a:p>
            <a:pPr algn="ctr"/>
            <a:r>
              <a:rPr lang="en-US" sz="2800" dirty="0">
                <a:solidFill>
                  <a:schemeClr val="tx1">
                    <a:lumMod val="50000"/>
                    <a:lumOff val="50000"/>
                  </a:schemeClr>
                </a:solidFill>
              </a:rPr>
              <a:t>?</a:t>
            </a:r>
          </a:p>
        </p:txBody>
      </p:sp>
      <p:sp>
        <p:nvSpPr>
          <p:cNvPr id="14" name="TextBox 13"/>
          <p:cNvSpPr txBox="1"/>
          <p:nvPr/>
        </p:nvSpPr>
        <p:spPr>
          <a:xfrm>
            <a:off x="1948678" y="2713753"/>
            <a:ext cx="499247" cy="523220"/>
          </a:xfrm>
          <a:prstGeom prst="rect">
            <a:avLst/>
          </a:prstGeom>
          <a:noFill/>
        </p:spPr>
        <p:txBody>
          <a:bodyPr wrap="square" rtlCol="0">
            <a:spAutoFit/>
          </a:bodyPr>
          <a:lstStyle/>
          <a:p>
            <a:pPr algn="ctr"/>
            <a:r>
              <a:rPr lang="en-US" sz="2800" dirty="0">
                <a:solidFill>
                  <a:schemeClr val="tx1">
                    <a:lumMod val="50000"/>
                    <a:lumOff val="50000"/>
                  </a:schemeClr>
                </a:solidFill>
              </a:rPr>
              <a:t>?</a:t>
            </a:r>
          </a:p>
        </p:txBody>
      </p:sp>
      <p:sp>
        <p:nvSpPr>
          <p:cNvPr id="17" name="TextBox 16"/>
          <p:cNvSpPr txBox="1"/>
          <p:nvPr/>
        </p:nvSpPr>
        <p:spPr>
          <a:xfrm>
            <a:off x="4174108" y="1905000"/>
            <a:ext cx="3193577" cy="2585323"/>
          </a:xfrm>
          <a:prstGeom prst="rect">
            <a:avLst/>
          </a:prstGeom>
          <a:noFill/>
        </p:spPr>
        <p:txBody>
          <a:bodyPr wrap="square" rtlCol="0">
            <a:spAutoFit/>
          </a:bodyPr>
          <a:lstStyle/>
          <a:p>
            <a:pPr algn="ctr"/>
            <a:r>
              <a:rPr lang="en-US" dirty="0"/>
              <a:t>Write additional questions and comments to share with the group on post-its and place questions in the “Parking Lots”</a:t>
            </a:r>
          </a:p>
          <a:p>
            <a:pPr algn="ctr"/>
            <a:endParaRPr lang="en-US" dirty="0"/>
          </a:p>
          <a:p>
            <a:pPr algn="ctr"/>
            <a:r>
              <a:rPr lang="en-US" dirty="0"/>
              <a:t>Your thoughtful feedback is critical to the success of our district-wide rollout </a:t>
            </a:r>
          </a:p>
        </p:txBody>
      </p:sp>
      <p:sp>
        <p:nvSpPr>
          <p:cNvPr id="19" name="Title 1"/>
          <p:cNvSpPr>
            <a:spLocks noGrp="1"/>
          </p:cNvSpPr>
          <p:nvPr>
            <p:ph type="title"/>
          </p:nvPr>
        </p:nvSpPr>
        <p:spPr>
          <a:xfrm>
            <a:off x="398206" y="657227"/>
            <a:ext cx="5850194" cy="861857"/>
          </a:xfrm>
        </p:spPr>
        <p:txBody>
          <a:bodyPr/>
          <a:lstStyle/>
          <a:p>
            <a:r>
              <a:rPr lang="en-US" sz="3600" dirty="0"/>
              <a:t>Training Session Norms</a:t>
            </a:r>
          </a:p>
        </p:txBody>
      </p:sp>
    </p:spTree>
    <p:extLst>
      <p:ext uri="{BB962C8B-B14F-4D97-AF65-F5344CB8AC3E}">
        <p14:creationId xmlns:p14="http://schemas.microsoft.com/office/powerpoint/2010/main" val="4190924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mv="urn:schemas-microsoft-com:mac:vml"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a:off x="1228889" y="2180558"/>
            <a:ext cx="614687" cy="629494"/>
          </a:xfrm>
          <a:prstGeom prst="rect">
            <a:avLst/>
          </a:prstGeom>
        </p:spPr>
      </p:pic>
      <p:pic>
        <p:nvPicPr>
          <p:cNvPr id="9" name="Picture 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3629" y="3601895"/>
            <a:ext cx="493519" cy="3948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9296" y="4795634"/>
            <a:ext cx="559910" cy="5690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9080" y="2709700"/>
            <a:ext cx="784050" cy="8921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2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24373" y="1524000"/>
            <a:ext cx="562260" cy="5326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Rectangle 14"/>
          <p:cNvSpPr/>
          <p:nvPr/>
        </p:nvSpPr>
        <p:spPr>
          <a:xfrm>
            <a:off x="1786633" y="4220490"/>
            <a:ext cx="6413139"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Accessing the Ed-Fi Dashboards</a:t>
            </a:r>
          </a:p>
        </p:txBody>
      </p:sp>
      <p:sp>
        <p:nvSpPr>
          <p:cNvPr id="17" name="Rectangle 16"/>
          <p:cNvSpPr/>
          <p:nvPr/>
        </p:nvSpPr>
        <p:spPr>
          <a:xfrm>
            <a:off x="1840960" y="3547900"/>
            <a:ext cx="6388640"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Data Levels and User Roles</a:t>
            </a:r>
          </a:p>
        </p:txBody>
      </p:sp>
      <p:sp>
        <p:nvSpPr>
          <p:cNvPr id="18" name="Rectangle 17"/>
          <p:cNvSpPr/>
          <p:nvPr/>
        </p:nvSpPr>
        <p:spPr>
          <a:xfrm>
            <a:off x="1904380" y="2213882"/>
            <a:ext cx="6396472"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What are the Shelby Ed-Fi Dashboards?</a:t>
            </a:r>
          </a:p>
        </p:txBody>
      </p:sp>
      <p:sp>
        <p:nvSpPr>
          <p:cNvPr id="19" name="Rectangle 18"/>
          <p:cNvSpPr/>
          <p:nvPr/>
        </p:nvSpPr>
        <p:spPr>
          <a:xfrm>
            <a:off x="1894182" y="1583219"/>
            <a:ext cx="4572000" cy="369332"/>
          </a:xfrm>
          <a:prstGeom prst="rect">
            <a:avLst/>
          </a:prstGeom>
        </p:spPr>
        <p:txBody>
          <a:bodyPr>
            <a:spAutoFit/>
          </a:bodyPr>
          <a:lstStyle/>
          <a:p>
            <a:r>
              <a:rPr lang="en-US" b="1" dirty="0">
                <a:latin typeface="Arial" panose="020B0604020202020204" pitchFamily="34" charset="0"/>
                <a:cs typeface="Arial" panose="020B0604020202020204" pitchFamily="34" charset="0"/>
              </a:rPr>
              <a:t>Training Objectives</a:t>
            </a:r>
          </a:p>
        </p:txBody>
      </p:sp>
      <p:sp>
        <p:nvSpPr>
          <p:cNvPr id="20" name="Rectangle 19"/>
          <p:cNvSpPr/>
          <p:nvPr/>
        </p:nvSpPr>
        <p:spPr>
          <a:xfrm>
            <a:off x="1859772" y="2890019"/>
            <a:ext cx="4572000" cy="369332"/>
          </a:xfrm>
          <a:prstGeom prst="rect">
            <a:avLst/>
          </a:prstGeom>
        </p:spPr>
        <p:txBody>
          <a:bodyPr>
            <a:spAutoFit/>
          </a:bodyPr>
          <a:lstStyle/>
          <a:p>
            <a:r>
              <a:rPr lang="en-US" b="1" dirty="0">
                <a:cs typeface="Arial" panose="020B0604020202020204" pitchFamily="34" charset="0"/>
              </a:rPr>
              <a:t>Data Sources</a:t>
            </a:r>
            <a:endParaRPr lang="en-US" b="1" dirty="0">
              <a:latin typeface="Arial" panose="020B0604020202020204" pitchFamily="34" charset="0"/>
              <a:cs typeface="Arial" panose="020B0604020202020204" pitchFamily="34" charset="0"/>
            </a:endParaRPr>
          </a:p>
        </p:txBody>
      </p:sp>
      <p:sp>
        <p:nvSpPr>
          <p:cNvPr id="21" name="Rectangle 20"/>
          <p:cNvSpPr/>
          <p:nvPr/>
        </p:nvSpPr>
        <p:spPr>
          <a:xfrm>
            <a:off x="975597" y="2119264"/>
            <a:ext cx="6796803" cy="716867"/>
          </a:xfrm>
          <a:prstGeom prst="rect">
            <a:avLst/>
          </a:prstGeom>
          <a:solidFill>
            <a:srgbClr val="FFC000">
              <a:alpha val="19000"/>
            </a:srgbClr>
          </a:solidFill>
          <a:ln w="476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1180407" y="726742"/>
            <a:ext cx="8082742" cy="642851"/>
          </a:xfrm>
        </p:spPr>
        <p:txBody>
          <a:bodyPr/>
          <a:lstStyle/>
          <a:p>
            <a:r>
              <a:rPr lang="en-US" dirty="0"/>
              <a:t>Agenda</a:t>
            </a:r>
          </a:p>
        </p:txBody>
      </p:sp>
      <p:pic>
        <p:nvPicPr>
          <p:cNvPr id="28" name="Picture 27"/>
          <p:cNvPicPr>
            <a:picLocks noChangeAspect="1"/>
          </p:cNvPicPr>
          <p:nvPr/>
        </p:nvPicPr>
        <p:blipFill>
          <a:blip r:embed="rId7"/>
          <a:stretch>
            <a:fillRect/>
          </a:stretch>
        </p:blipFill>
        <p:spPr>
          <a:xfrm>
            <a:off x="1101958" y="4157500"/>
            <a:ext cx="629139" cy="629139"/>
          </a:xfrm>
          <a:prstGeom prst="rect">
            <a:avLst/>
          </a:prstGeom>
        </p:spPr>
      </p:pic>
      <p:sp>
        <p:nvSpPr>
          <p:cNvPr id="29" name="Rectangle 28"/>
          <p:cNvSpPr/>
          <p:nvPr/>
        </p:nvSpPr>
        <p:spPr>
          <a:xfrm>
            <a:off x="1848896" y="4894298"/>
            <a:ext cx="6380704" cy="369332"/>
          </a:xfrm>
          <a:prstGeom prst="rect">
            <a:avLst/>
          </a:prstGeom>
        </p:spPr>
        <p:txBody>
          <a:bodyPr wrap="square">
            <a:spAutoFit/>
          </a:bodyPr>
          <a:lstStyle/>
          <a:p>
            <a:r>
              <a:rPr lang="en-US" b="1" dirty="0">
                <a:latin typeface="Arial" panose="020B0604020202020204" pitchFamily="34" charset="0"/>
                <a:cs typeface="Arial" panose="020B0604020202020204" pitchFamily="34" charset="0"/>
              </a:rPr>
              <a:t>Questions and Nex</a:t>
            </a:r>
            <a:r>
              <a:rPr lang="en-US" b="1" dirty="0">
                <a:cs typeface="Arial" panose="020B0604020202020204" pitchFamily="34" charset="0"/>
              </a:rPr>
              <a:t>t Steps</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669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mv="urn:schemas-microsoft-com:mac:vml"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are the Shelby Ed-Fi Dashboards?</a:t>
            </a:r>
          </a:p>
        </p:txBody>
      </p:sp>
      <p:sp>
        <p:nvSpPr>
          <p:cNvPr id="2" name="Content Placeholder 1"/>
          <p:cNvSpPr>
            <a:spLocks noGrp="1"/>
          </p:cNvSpPr>
          <p:nvPr>
            <p:ph idx="1"/>
          </p:nvPr>
        </p:nvSpPr>
        <p:spPr>
          <a:xfrm>
            <a:off x="381000" y="1524002"/>
            <a:ext cx="8096251" cy="4648199"/>
          </a:xfrm>
        </p:spPr>
        <p:txBody>
          <a:bodyPr/>
          <a:lstStyle/>
          <a:p>
            <a:r>
              <a:rPr lang="en-US" sz="2600" dirty="0"/>
              <a:t>The Ed-Fi Dashboards are made up of: </a:t>
            </a:r>
          </a:p>
          <a:p>
            <a:pPr lvl="1"/>
            <a:r>
              <a:rPr lang="en-US" sz="2400" dirty="0"/>
              <a:t>A longitudinal </a:t>
            </a:r>
            <a:r>
              <a:rPr lang="en-US" sz="2400" b="1" dirty="0"/>
              <a:t>data warehouse</a:t>
            </a:r>
            <a:r>
              <a:rPr lang="en-US" sz="2400" dirty="0"/>
              <a:t> which contains a wide range of student and teacher educational and workforce data. </a:t>
            </a:r>
          </a:p>
          <a:p>
            <a:pPr lvl="2" algn="just"/>
            <a:r>
              <a:rPr lang="en-US" dirty="0"/>
              <a:t>Data is not changed</a:t>
            </a:r>
          </a:p>
          <a:p>
            <a:pPr lvl="2" algn="just"/>
            <a:r>
              <a:rPr lang="en-US" dirty="0"/>
              <a:t>Data is uploaded periodically</a:t>
            </a:r>
          </a:p>
          <a:p>
            <a:pPr lvl="2" algn="just"/>
            <a:r>
              <a:rPr lang="en-US" dirty="0"/>
              <a:t>Data is historical</a:t>
            </a:r>
          </a:p>
          <a:p>
            <a:pPr lvl="2" algn="just"/>
            <a:r>
              <a:rPr lang="en-US" dirty="0"/>
              <a:t>Data is connected</a:t>
            </a:r>
          </a:p>
          <a:p>
            <a:pPr marL="864931" lvl="2" indent="0" algn="just">
              <a:buNone/>
            </a:pPr>
            <a:r>
              <a:rPr lang="en-US" dirty="0"/>
              <a:t>     via unique IDs</a:t>
            </a:r>
          </a:p>
          <a:p>
            <a:pPr marL="432465" lvl="3" indent="0" algn="just">
              <a:buNone/>
            </a:pPr>
            <a:endParaRPr lang="en-US" sz="2200" dirty="0">
              <a:ea typeface="Geneva" pitchFamily="-107" charset="-128"/>
              <a:cs typeface="Geneva" charset="0"/>
            </a:endParaRPr>
          </a:p>
          <a:p>
            <a:pPr marL="775365" lvl="3" indent="-342900"/>
            <a:r>
              <a:rPr lang="en-US" sz="2200" b="1" dirty="0">
                <a:ea typeface="Geneva" pitchFamily="-107" charset="-128"/>
                <a:cs typeface="Geneva" charset="0"/>
              </a:rPr>
              <a:t>Academic Dashboards, Talent Management Dashboards, and EWS (Early Warning System) Dashboards </a:t>
            </a:r>
            <a:r>
              <a:rPr lang="en-US" sz="2200" dirty="0">
                <a:ea typeface="Geneva" pitchFamily="-107" charset="-128"/>
                <a:cs typeface="Geneva" charset="0"/>
              </a:rPr>
              <a:t>that allow SCS staff to access educational and workforce data.</a:t>
            </a:r>
          </a:p>
          <a:p>
            <a:pPr marL="775365" lvl="3" indent="-342900" algn="just"/>
            <a:r>
              <a:rPr lang="en-US" sz="2200" b="1" dirty="0">
                <a:ea typeface="Geneva" pitchFamily="-107" charset="-128"/>
                <a:cs typeface="Geneva" charset="0"/>
              </a:rPr>
              <a:t>Dashboard Usage Module </a:t>
            </a:r>
            <a:r>
              <a:rPr lang="en-US" sz="2200" dirty="0">
                <a:ea typeface="Geneva" pitchFamily="-107" charset="-128"/>
                <a:cs typeface="Geneva" charset="0"/>
              </a:rPr>
              <a:t>allow SCS staff to track usage of the dashboards.</a:t>
            </a:r>
            <a:endParaRPr lang="en-US" sz="2200" b="1" dirty="0">
              <a:ea typeface="Geneva" pitchFamily="-107" charset="-128"/>
              <a:cs typeface="Geneva" charset="0"/>
            </a:endParaRPr>
          </a:p>
          <a:p>
            <a:pPr marL="864931" lvl="2" indent="0" algn="just">
              <a:buNone/>
            </a:pPr>
            <a:endParaRPr lang="en-US" dirty="0"/>
          </a:p>
        </p:txBody>
      </p:sp>
      <p:sp>
        <p:nvSpPr>
          <p:cNvPr id="3" name="Slide Number Placeholder 2"/>
          <p:cNvSpPr>
            <a:spLocks noGrp="1"/>
          </p:cNvSpPr>
          <p:nvPr>
            <p:ph type="sldNum" sz="quarter" idx="14"/>
          </p:nvPr>
        </p:nvSpPr>
        <p:spPr/>
        <p:txBody>
          <a:bodyPr/>
          <a:lstStyle/>
          <a:p>
            <a:pPr>
              <a:defRPr/>
            </a:pPr>
            <a:fld id="{CD72049F-C3E8-4E7F-AB5A-4975E6929684}" type="slidenum">
              <a:rPr lang="en-US" smtClean="0"/>
              <a:pPr>
                <a:defRPr/>
              </a:pPr>
              <a:t>6</a:t>
            </a:fld>
            <a:endParaRPr lang="en-US" dirty="0"/>
          </a:p>
        </p:txBody>
      </p:sp>
      <p:graphicFrame>
        <p:nvGraphicFramePr>
          <p:cNvPr id="10" name="Diagram 9"/>
          <p:cNvGraphicFramePr/>
          <p:nvPr>
            <p:extLst>
              <p:ext uri="{D42A27DB-BD31-4B8C-83A1-F6EECF244321}">
                <p14:modId xmlns:p14="http://schemas.microsoft.com/office/powerpoint/2010/main" val="1988682999"/>
              </p:ext>
            </p:extLst>
          </p:nvPr>
        </p:nvGraphicFramePr>
        <p:xfrm>
          <a:off x="4228484" y="2781301"/>
          <a:ext cx="4895851" cy="213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55927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are the Shelby Ed-Fi Dashboards?</a:t>
            </a:r>
          </a:p>
        </p:txBody>
      </p:sp>
      <p:sp>
        <p:nvSpPr>
          <p:cNvPr id="3" name="Slide Number Placeholder 2"/>
          <p:cNvSpPr>
            <a:spLocks noGrp="1"/>
          </p:cNvSpPr>
          <p:nvPr>
            <p:ph type="sldNum" sz="quarter" idx="14"/>
          </p:nvPr>
        </p:nvSpPr>
        <p:spPr/>
        <p:txBody>
          <a:bodyPr/>
          <a:lstStyle/>
          <a:p>
            <a:pPr>
              <a:defRPr/>
            </a:pPr>
            <a:fld id="{CD72049F-C3E8-4E7F-AB5A-4975E6929684}" type="slidenum">
              <a:rPr lang="en-US" smtClean="0"/>
              <a:pPr>
                <a:defRPr/>
              </a:pPr>
              <a:t>7</a:t>
            </a:fld>
            <a:endParaRPr lang="en-US" dirty="0"/>
          </a:p>
        </p:txBody>
      </p:sp>
      <p:graphicFrame>
        <p:nvGraphicFramePr>
          <p:cNvPr id="4" name="Diagram 3"/>
          <p:cNvGraphicFramePr/>
          <p:nvPr>
            <p:extLst>
              <p:ext uri="{D42A27DB-BD31-4B8C-83A1-F6EECF244321}">
                <p14:modId xmlns:p14="http://schemas.microsoft.com/office/powerpoint/2010/main" val="1324965606"/>
              </p:ext>
            </p:extLst>
          </p:nvPr>
        </p:nvGraphicFramePr>
        <p:xfrm>
          <a:off x="480192" y="1752600"/>
          <a:ext cx="8282809" cy="47244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2662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Things to Keep in Mind</a:t>
            </a:r>
          </a:p>
        </p:txBody>
      </p:sp>
      <p:sp>
        <p:nvSpPr>
          <p:cNvPr id="3" name="Slide Number Placeholder 2"/>
          <p:cNvSpPr>
            <a:spLocks noGrp="1"/>
          </p:cNvSpPr>
          <p:nvPr>
            <p:ph type="sldNum" sz="quarter" idx="14"/>
          </p:nvPr>
        </p:nvSpPr>
        <p:spPr/>
        <p:txBody>
          <a:bodyPr/>
          <a:lstStyle/>
          <a:p>
            <a:pPr>
              <a:defRPr/>
            </a:pPr>
            <a:fld id="{CD72049F-C3E8-4E7F-AB5A-4975E6929684}" type="slidenum">
              <a:rPr lang="en-US" smtClean="0"/>
              <a:pPr>
                <a:defRPr/>
              </a:pPr>
              <a:t>8</a:t>
            </a:fld>
            <a:endParaRPr lang="en-US" dirty="0"/>
          </a:p>
        </p:txBody>
      </p:sp>
      <p:graphicFrame>
        <p:nvGraphicFramePr>
          <p:cNvPr id="4" name="Diagram 3"/>
          <p:cNvGraphicFramePr/>
          <p:nvPr>
            <p:extLst>
              <p:ext uri="{D42A27DB-BD31-4B8C-83A1-F6EECF244321}">
                <p14:modId xmlns:p14="http://schemas.microsoft.com/office/powerpoint/2010/main" val="365921878"/>
              </p:ext>
            </p:extLst>
          </p:nvPr>
        </p:nvGraphicFramePr>
        <p:xfrm>
          <a:off x="-1524000" y="1848464"/>
          <a:ext cx="118872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45379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800" dirty="0"/>
              <a:t>Teachers’ experience on how to utilize the Ed-Fi Dashboards include:</a:t>
            </a:r>
          </a:p>
          <a:p>
            <a:pPr lvl="1"/>
            <a:r>
              <a:rPr lang="en-US" sz="2800" dirty="0"/>
              <a:t>Planning for instruction and student grouping</a:t>
            </a:r>
          </a:p>
          <a:p>
            <a:pPr lvl="1"/>
            <a:r>
              <a:rPr lang="en-US" sz="2800" dirty="0"/>
              <a:t>Conducting PLCs and peer collaboration</a:t>
            </a:r>
          </a:p>
          <a:p>
            <a:pPr lvl="1"/>
            <a:r>
              <a:rPr lang="en-US" sz="2800" dirty="0"/>
              <a:t>Using during teacher-parent conferences and calls</a:t>
            </a:r>
          </a:p>
          <a:p>
            <a:pPr lvl="1"/>
            <a:r>
              <a:rPr lang="en-US" sz="2800" dirty="0"/>
              <a:t>Getting to know new students and transfers</a:t>
            </a:r>
          </a:p>
          <a:p>
            <a:pPr lvl="1"/>
            <a:r>
              <a:rPr lang="en-US" sz="2800" dirty="0"/>
              <a:t>Planning interventions for student academic, attendance, and behavior needs</a:t>
            </a:r>
          </a:p>
        </p:txBody>
      </p:sp>
      <p:sp>
        <p:nvSpPr>
          <p:cNvPr id="4" name="Slide Number Placeholder 3"/>
          <p:cNvSpPr>
            <a:spLocks noGrp="1"/>
          </p:cNvSpPr>
          <p:nvPr>
            <p:ph type="sldNum" sz="quarter" idx="14"/>
          </p:nvPr>
        </p:nvSpPr>
        <p:spPr/>
        <p:txBody>
          <a:bodyPr/>
          <a:lstStyle/>
          <a:p>
            <a:pPr>
              <a:defRPr/>
            </a:pPr>
            <a:fld id="{CD72049F-C3E8-4E7F-AB5A-4975E6929684}" type="slidenum">
              <a:rPr lang="en-US" smtClean="0"/>
              <a:pPr>
                <a:defRPr/>
              </a:pPr>
              <a:t>9</a:t>
            </a:fld>
            <a:endParaRPr lang="en-US" dirty="0"/>
          </a:p>
        </p:txBody>
      </p:sp>
      <p:sp>
        <p:nvSpPr>
          <p:cNvPr id="5" name="Title 4"/>
          <p:cNvSpPr>
            <a:spLocks noGrp="1"/>
          </p:cNvSpPr>
          <p:nvPr>
            <p:ph type="title"/>
          </p:nvPr>
        </p:nvSpPr>
        <p:spPr/>
        <p:txBody>
          <a:bodyPr/>
          <a:lstStyle/>
          <a:p>
            <a:r>
              <a:rPr lang="en-US" dirty="0"/>
              <a:t>Things to Keep in Mind</a:t>
            </a:r>
          </a:p>
        </p:txBody>
      </p:sp>
    </p:spTree>
    <p:extLst>
      <p:ext uri="{BB962C8B-B14F-4D97-AF65-F5344CB8AC3E}">
        <p14:creationId xmlns:p14="http://schemas.microsoft.com/office/powerpoint/2010/main" val="376667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28947</TotalTime>
  <Words>1835</Words>
  <Application>Microsoft Office PowerPoint</Application>
  <PresentationFormat>On-screen Show (4:3)</PresentationFormat>
  <Paragraphs>319</Paragraphs>
  <Slides>21</Slides>
  <Notes>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MS PGothic</vt:lpstr>
      <vt:lpstr>Arial</vt:lpstr>
      <vt:lpstr>Arial </vt:lpstr>
      <vt:lpstr>Arial Bold</vt:lpstr>
      <vt:lpstr>Arial Rounded MT Bold</vt:lpstr>
      <vt:lpstr>Calibri</vt:lpstr>
      <vt:lpstr>Geneva</vt:lpstr>
      <vt:lpstr>MV Boli</vt:lpstr>
      <vt:lpstr>Wingdings</vt:lpstr>
      <vt:lpstr>Office Theme</vt:lpstr>
      <vt:lpstr>Shelby Ed-Fi Dashboards School-Based Training  </vt:lpstr>
      <vt:lpstr>Agenda</vt:lpstr>
      <vt:lpstr>Training Objectives</vt:lpstr>
      <vt:lpstr>Training Session Norms</vt:lpstr>
      <vt:lpstr>Agenda</vt:lpstr>
      <vt:lpstr>What are the Shelby Ed-Fi Dashboards?</vt:lpstr>
      <vt:lpstr>What are the Shelby Ed-Fi Dashboards?</vt:lpstr>
      <vt:lpstr>Things to Keep in Mind</vt:lpstr>
      <vt:lpstr>Things to Keep in Mind</vt:lpstr>
      <vt:lpstr>Things to Keep in Mind</vt:lpstr>
      <vt:lpstr>Agenda</vt:lpstr>
      <vt:lpstr>Shelby Ed-Fi Data Sources</vt:lpstr>
      <vt:lpstr>Agenda</vt:lpstr>
      <vt:lpstr>Shelby Ed-Fi Dashboards Data Levels</vt:lpstr>
      <vt:lpstr>User Roles: Who Can Access Shelby Ed-Fi Dashboards?</vt:lpstr>
      <vt:lpstr>Agenda</vt:lpstr>
      <vt:lpstr>Exploring the Dashboards</vt:lpstr>
      <vt:lpstr>Agenda</vt:lpstr>
      <vt:lpstr>PowerPoint Presentation</vt:lpstr>
      <vt:lpstr>Next Steps: Accessing the Ed-Fi Dashboards</vt:lpstr>
      <vt:lpstr>Thank you for attending this training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Titi Williams-Davies</dc:creator>
  <cp:lastModifiedBy>Tricia Farris</cp:lastModifiedBy>
  <cp:revision>714</cp:revision>
  <cp:lastPrinted>2009-06-22T14:09:07Z</cp:lastPrinted>
  <dcterms:created xsi:type="dcterms:W3CDTF">2009-08-25T13:56:44Z</dcterms:created>
  <dcterms:modified xsi:type="dcterms:W3CDTF">2016-03-31T12:09:14Z</dcterms:modified>
</cp:coreProperties>
</file>